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2" r:id="rId1"/>
    <p:sldMasterId id="2147483672" r:id="rId2"/>
    <p:sldMasterId id="2147483691" r:id="rId3"/>
    <p:sldMasterId id="2147483674" r:id="rId4"/>
  </p:sldMasterIdLst>
  <p:notesMasterIdLst>
    <p:notesMasterId r:id="rId91"/>
  </p:notesMasterIdLst>
  <p:sldIdLst>
    <p:sldId id="395" r:id="rId5"/>
    <p:sldId id="404" r:id="rId6"/>
    <p:sldId id="428" r:id="rId7"/>
    <p:sldId id="490" r:id="rId8"/>
    <p:sldId id="491" r:id="rId9"/>
    <p:sldId id="492" r:id="rId10"/>
    <p:sldId id="493" r:id="rId11"/>
    <p:sldId id="495" r:id="rId12"/>
    <p:sldId id="532" r:id="rId13"/>
    <p:sldId id="496" r:id="rId14"/>
    <p:sldId id="486" r:id="rId15"/>
    <p:sldId id="429" r:id="rId16"/>
    <p:sldId id="487" r:id="rId17"/>
    <p:sldId id="488" r:id="rId18"/>
    <p:sldId id="533" r:id="rId19"/>
    <p:sldId id="535" r:id="rId20"/>
    <p:sldId id="455" r:id="rId21"/>
    <p:sldId id="456" r:id="rId22"/>
    <p:sldId id="485" r:id="rId23"/>
    <p:sldId id="480" r:id="rId24"/>
    <p:sldId id="484" r:id="rId25"/>
    <p:sldId id="478" r:id="rId26"/>
    <p:sldId id="481" r:id="rId27"/>
    <p:sldId id="482" r:id="rId28"/>
    <p:sldId id="479" r:id="rId29"/>
    <p:sldId id="483" r:id="rId30"/>
    <p:sldId id="431" r:id="rId31"/>
    <p:sldId id="452" r:id="rId32"/>
    <p:sldId id="453" r:id="rId33"/>
    <p:sldId id="432" r:id="rId34"/>
    <p:sldId id="433" r:id="rId35"/>
    <p:sldId id="454" r:id="rId36"/>
    <p:sldId id="398" r:id="rId37"/>
    <p:sldId id="414" r:id="rId38"/>
    <p:sldId id="415" r:id="rId39"/>
    <p:sldId id="416" r:id="rId40"/>
    <p:sldId id="417" r:id="rId41"/>
    <p:sldId id="418" r:id="rId42"/>
    <p:sldId id="419" r:id="rId43"/>
    <p:sldId id="420" r:id="rId44"/>
    <p:sldId id="421" r:id="rId45"/>
    <p:sldId id="422" r:id="rId46"/>
    <p:sldId id="423" r:id="rId47"/>
    <p:sldId id="424" r:id="rId48"/>
    <p:sldId id="425" r:id="rId49"/>
    <p:sldId id="426" r:id="rId50"/>
    <p:sldId id="427" r:id="rId51"/>
    <p:sldId id="434" r:id="rId52"/>
    <p:sldId id="440" r:id="rId53"/>
    <p:sldId id="438" r:id="rId54"/>
    <p:sldId id="439" r:id="rId55"/>
    <p:sldId id="441" r:id="rId56"/>
    <p:sldId id="436" r:id="rId57"/>
    <p:sldId id="405" r:id="rId58"/>
    <p:sldId id="536" r:id="rId59"/>
    <p:sldId id="537" r:id="rId60"/>
    <p:sldId id="457" r:id="rId61"/>
    <p:sldId id="450" r:id="rId62"/>
    <p:sldId id="437" r:id="rId63"/>
    <p:sldId id="451" r:id="rId64"/>
    <p:sldId id="497" r:id="rId65"/>
    <p:sldId id="498" r:id="rId66"/>
    <p:sldId id="499" r:id="rId67"/>
    <p:sldId id="500" r:id="rId68"/>
    <p:sldId id="501" r:id="rId69"/>
    <p:sldId id="502" r:id="rId70"/>
    <p:sldId id="503" r:id="rId71"/>
    <p:sldId id="504" r:id="rId72"/>
    <p:sldId id="505" r:id="rId73"/>
    <p:sldId id="506" r:id="rId74"/>
    <p:sldId id="507" r:id="rId75"/>
    <p:sldId id="508" r:id="rId76"/>
    <p:sldId id="509" r:id="rId77"/>
    <p:sldId id="510" r:id="rId78"/>
    <p:sldId id="511" r:id="rId79"/>
    <p:sldId id="512" r:id="rId80"/>
    <p:sldId id="513" r:id="rId81"/>
    <p:sldId id="514" r:id="rId82"/>
    <p:sldId id="515" r:id="rId83"/>
    <p:sldId id="516" r:id="rId84"/>
    <p:sldId id="517" r:id="rId85"/>
    <p:sldId id="518" r:id="rId86"/>
    <p:sldId id="519" r:id="rId87"/>
    <p:sldId id="520" r:id="rId88"/>
    <p:sldId id="521" r:id="rId89"/>
    <p:sldId id="397" r:id="rId90"/>
  </p:sldIdLst>
  <p:sldSz cx="9899650" cy="6858000"/>
  <p:notesSz cx="6858000" cy="9144000"/>
  <p:embeddedFontLst>
    <p:embeddedFont>
      <p:font typeface="나눔고딕" panose="020D0604000000000000" pitchFamily="50" charset="-127"/>
      <p:regular r:id="rId92"/>
      <p:bold r:id="rId93"/>
    </p:embeddedFont>
    <p:embeddedFont>
      <p:font typeface="맑은 고딕" panose="020B0503020000020004" pitchFamily="50" charset="-127"/>
      <p:regular r:id="rId94"/>
      <p:bold r:id="rId95"/>
    </p:embeddedFont>
    <p:embeddedFont>
      <p:font typeface="나눔고딕 ExtraBold" panose="020D0904000000000000" pitchFamily="50" charset="-127"/>
      <p:bold r:id="rId9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D4774374-DFDE-44ED-BFF2-E1E6CBD26458}">
          <p14:sldIdLst>
            <p14:sldId id="395"/>
            <p14:sldId id="404"/>
          </p14:sldIdLst>
        </p14:section>
        <p14:section name="1. 로그인" id="{65962AE2-E6E1-4625-9B5B-0BFEAA4FF3AC}">
          <p14:sldIdLst>
            <p14:sldId id="428"/>
            <p14:sldId id="490"/>
            <p14:sldId id="491"/>
            <p14:sldId id="492"/>
            <p14:sldId id="493"/>
            <p14:sldId id="495"/>
            <p14:sldId id="532"/>
            <p14:sldId id="496"/>
          </p14:sldIdLst>
        </p14:section>
        <p14:section name="2. 마이페이지" id="{EC293C78-10F6-4E2A-A0F9-BC0FC0C5EDE5}">
          <p14:sldIdLst>
            <p14:sldId id="486"/>
            <p14:sldId id="429"/>
            <p14:sldId id="487"/>
            <p14:sldId id="488"/>
            <p14:sldId id="533"/>
            <p14:sldId id="535"/>
            <p14:sldId id="455"/>
            <p14:sldId id="456"/>
            <p14:sldId id="485"/>
            <p14:sldId id="480"/>
            <p14:sldId id="484"/>
            <p14:sldId id="478"/>
            <p14:sldId id="481"/>
            <p14:sldId id="482"/>
            <p14:sldId id="479"/>
            <p14:sldId id="483"/>
          </p14:sldIdLst>
        </p14:section>
        <p14:section name="3. 강의실" id="{36914D17-381C-4379-94E4-D4D0FC9A18BC}">
          <p14:sldIdLst>
            <p14:sldId id="431"/>
            <p14:sldId id="452"/>
            <p14:sldId id="453"/>
            <p14:sldId id="432"/>
            <p14:sldId id="433"/>
            <p14:sldId id="454"/>
            <p14:sldId id="398"/>
            <p14:sldId id="414"/>
            <p14:sldId id="415"/>
            <p14:sldId id="416"/>
            <p14:sldId id="417"/>
            <p14:sldId id="418"/>
            <p14:sldId id="419"/>
            <p14:sldId id="420"/>
            <p14:sldId id="421"/>
            <p14:sldId id="422"/>
            <p14:sldId id="423"/>
            <p14:sldId id="424"/>
            <p14:sldId id="425"/>
            <p14:sldId id="426"/>
            <p14:sldId id="427"/>
            <p14:sldId id="434"/>
            <p14:sldId id="440"/>
            <p14:sldId id="438"/>
            <p14:sldId id="439"/>
            <p14:sldId id="441"/>
            <p14:sldId id="436"/>
            <p14:sldId id="405"/>
            <p14:sldId id="536"/>
            <p14:sldId id="537"/>
            <p14:sldId id="457"/>
            <p14:sldId id="450"/>
            <p14:sldId id="437"/>
            <p14:sldId id="451"/>
          </p14:sldIdLst>
        </p14:section>
        <p14:section name="4. 학사 관리" id="{932858F2-D988-42B9-BF32-6FF4DF1D3041}">
          <p14:sldIdLst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397"/>
          </p14:sldIdLst>
        </p14:section>
      </p14:sectionLst>
    </p:ext>
    <p:ext uri="{EFAFB233-063F-42B5-8137-9DF3F51BA10A}">
      <p15:sldGuideLst xmlns:p15="http://schemas.microsoft.com/office/powerpoint/2012/main">
        <p15:guide id="2" pos="4501" userDrawn="1">
          <p15:clr>
            <a:srgbClr val="A4A3A4"/>
          </p15:clr>
        </p15:guide>
        <p15:guide id="3" orient="horz" pos="731" userDrawn="1">
          <p15:clr>
            <a:srgbClr val="A4A3A4"/>
          </p15:clr>
        </p15:guide>
        <p15:guide id="4" orient="horz" pos="408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j" initials="e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33A"/>
    <a:srgbClr val="F8F9FD"/>
    <a:srgbClr val="4580AA"/>
    <a:srgbClr val="E1EBF9"/>
    <a:srgbClr val="EBF2FB"/>
    <a:srgbClr val="666666"/>
    <a:srgbClr val="FFFFFF"/>
    <a:srgbClr val="7CBD25"/>
    <a:srgbClr val="01673F"/>
    <a:srgbClr val="CAE5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452" autoAdjust="0"/>
    <p:restoredTop sz="96370" autoAdjust="0"/>
  </p:normalViewPr>
  <p:slideViewPr>
    <p:cSldViewPr snapToGrid="0">
      <p:cViewPr varScale="1">
        <p:scale>
          <a:sx n="92" d="100"/>
          <a:sy n="92" d="100"/>
        </p:scale>
        <p:origin x="96" y="546"/>
      </p:cViewPr>
      <p:guideLst>
        <p:guide pos="4501"/>
        <p:guide orient="horz" pos="731"/>
        <p:guide orient="horz" pos="4088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76" Type="http://schemas.openxmlformats.org/officeDocument/2006/relationships/slide" Target="slides/slide72.xml"/><Relationship Id="rId84" Type="http://schemas.openxmlformats.org/officeDocument/2006/relationships/slide" Target="slides/slide80.xml"/><Relationship Id="rId89" Type="http://schemas.openxmlformats.org/officeDocument/2006/relationships/slide" Target="slides/slide85.xml"/><Relationship Id="rId97" Type="http://schemas.openxmlformats.org/officeDocument/2006/relationships/commentAuthors" Target="commentAuthors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92" Type="http://schemas.openxmlformats.org/officeDocument/2006/relationships/font" Target="fonts/font1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87" Type="http://schemas.openxmlformats.org/officeDocument/2006/relationships/slide" Target="slides/slide83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90" Type="http://schemas.openxmlformats.org/officeDocument/2006/relationships/slide" Target="slides/slide86.xml"/><Relationship Id="rId95" Type="http://schemas.openxmlformats.org/officeDocument/2006/relationships/font" Target="fonts/font4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slide" Target="slides/slide73.xml"/><Relationship Id="rId100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93" Type="http://schemas.openxmlformats.org/officeDocument/2006/relationships/font" Target="fonts/font2.fntdata"/><Relationship Id="rId9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slide" Target="slides/slide79.xml"/><Relationship Id="rId88" Type="http://schemas.openxmlformats.org/officeDocument/2006/relationships/slide" Target="slides/slide84.xml"/><Relationship Id="rId91" Type="http://schemas.openxmlformats.org/officeDocument/2006/relationships/notesMaster" Target="notesMasters/notesMaster1.xml"/><Relationship Id="rId96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slide" Target="slides/slide82.xml"/><Relationship Id="rId94" Type="http://schemas.openxmlformats.org/officeDocument/2006/relationships/font" Target="fonts/font3.fntdata"/><Relationship Id="rId99" Type="http://schemas.openxmlformats.org/officeDocument/2006/relationships/viewProps" Target="viewProps.xml"/><Relationship Id="rId10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73935A7C-2D33-48BA-9C65-1CBBB71E09FA}" type="datetimeFigureOut">
              <a:rPr lang="ko-KR" altLang="en-US" smtClean="0"/>
              <a:pPr/>
              <a:t>2019-12-13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201738" y="1143000"/>
            <a:ext cx="44545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A896F622-1441-4E77-8FBF-01E4F773981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6303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sz="10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6F622-1441-4E77-8FBF-01E4F7739814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02171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6F622-1441-4E77-8FBF-01E4F7739814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74578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이상으로 제안 설명을 마치겠습니다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궁금한 사항에 대해 질문해주시면 감사하겠습니다</a:t>
            </a:r>
            <a:r>
              <a:rPr lang="en-US" altLang="ko-KR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96F622-1441-4E77-8FBF-01E4F7739814}" type="slidenum">
              <a:rPr lang="ko-KR" altLang="en-US" smtClean="0"/>
              <a:t>86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1534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3869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FAAB6C-0585-447D-BBDC-D12E3EB2F91D}"/>
              </a:ext>
            </a:extLst>
          </p:cNvPr>
          <p:cNvSpPr txBox="1"/>
          <p:nvPr userDrawn="1"/>
        </p:nvSpPr>
        <p:spPr>
          <a:xfrm>
            <a:off x="8580833" y="125627"/>
            <a:ext cx="1208985" cy="2923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300" b="1" spc="-150" dirty="0">
                <a:solidFill>
                  <a:schemeClr val="bg1">
                    <a:lumMod val="6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Ⅲ. </a:t>
            </a:r>
            <a:r>
              <a:rPr lang="ko-KR" altLang="en-US" sz="1300" b="1" spc="-150" dirty="0">
                <a:solidFill>
                  <a:schemeClr val="bg1">
                    <a:lumMod val="6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사업수행방안</a:t>
            </a:r>
          </a:p>
        </p:txBody>
      </p:sp>
    </p:spTree>
    <p:extLst>
      <p:ext uri="{BB962C8B-B14F-4D97-AF65-F5344CB8AC3E}">
        <p14:creationId xmlns:p14="http://schemas.microsoft.com/office/powerpoint/2010/main" val="4248336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65960" y="1775805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666088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7CB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업무흐름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65960" y="2682013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5167173" y="238274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709132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CF20D92A-3557-46F7-8740-C22B8474C6BE}"/>
              </a:ext>
            </a:extLst>
          </p:cNvPr>
          <p:cNvCxnSpPr>
            <a:cxnSpLocks/>
          </p:cNvCxnSpPr>
          <p:nvPr/>
        </p:nvCxnSpPr>
        <p:spPr>
          <a:xfrm>
            <a:off x="-17500" y="629932"/>
            <a:ext cx="991715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65960" y="1090005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629931"/>
            <a:ext cx="2457450" cy="6008993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7833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924747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 userDrawn="1"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연관프로세스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65960" y="2682013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5167173" y="238274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30078404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118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704548" y="1427849"/>
            <a:ext cx="2088000" cy="1383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5162867" y="1055911"/>
            <a:ext cx="2457450" cy="5583014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7699969" y="1121202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3"/>
            <a:ext cx="9925900" cy="430124"/>
            <a:chOff x="-17500" y="629932"/>
            <a:chExt cx="9925900" cy="543663"/>
          </a:xfrm>
        </p:grpSpPr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54366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538422"/>
              <a:chOff x="-19276" y="3832105"/>
              <a:chExt cx="9609671" cy="538422"/>
            </a:xfrm>
          </p:grpSpPr>
          <p:cxnSp>
            <p:nvCxnSpPr>
              <p:cNvPr id="22" name="직선 연결선 21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직선 연결선 22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370527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4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681863"/>
            <a:ext cx="9392050" cy="15388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 kumimoji="1" lang="ko-KR" altLang="en-US" sz="1000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/>
            </a:pPr>
            <a:r>
              <a:rPr lang="ko-KR" altLang="en-US" dirty="0"/>
              <a:t>화면 설명 입력하는 곳</a:t>
            </a:r>
          </a:p>
        </p:txBody>
      </p:sp>
    </p:spTree>
    <p:extLst>
      <p:ext uri="{BB962C8B-B14F-4D97-AF65-F5344CB8AC3E}">
        <p14:creationId xmlns:p14="http://schemas.microsoft.com/office/powerpoint/2010/main" val="1923413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712640" y="2237049"/>
            <a:ext cx="2088000" cy="1383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7708061" y="1930402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425979"/>
            <a:chOff x="-17500" y="629932"/>
            <a:chExt cx="9925900" cy="543663"/>
          </a:xfrm>
        </p:grpSpPr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54366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538422"/>
              <a:chOff x="-19276" y="3832105"/>
              <a:chExt cx="9609671" cy="538422"/>
            </a:xfrm>
          </p:grpSpPr>
          <p:cxnSp>
            <p:nvCxnSpPr>
              <p:cNvPr id="22" name="직선 연결선 21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직선 연결선 22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370527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4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681863"/>
            <a:ext cx="9392050" cy="15388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 kumimoji="1" lang="ko-KR" altLang="en-US" sz="1000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12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7708060" y="1127752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7CB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업무흐름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5162867" y="1055911"/>
            <a:ext cx="2457450" cy="5583014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33622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53659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2CC29895-BD4A-45BA-82ED-739B6296A3D9}"/>
              </a:ext>
            </a:extLst>
          </p:cNvPr>
          <p:cNvSpPr txBox="1">
            <a:spLocks noChangeAspect="1"/>
          </p:cNvSpPr>
          <p:nvPr userDrawn="1"/>
        </p:nvSpPr>
        <p:spPr>
          <a:xfrm>
            <a:off x="7142508" y="204557"/>
            <a:ext cx="2591776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endParaRPr lang="ko-KR" altLang="en-US" sz="9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CF20D92A-3557-46F7-8740-C22B8474C6BE}"/>
              </a:ext>
            </a:extLst>
          </p:cNvPr>
          <p:cNvCxnSpPr>
            <a:cxnSpLocks/>
          </p:cNvCxnSpPr>
          <p:nvPr/>
        </p:nvCxnSpPr>
        <p:spPr>
          <a:xfrm>
            <a:off x="-17500" y="629932"/>
            <a:ext cx="991715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01306" y="278204"/>
            <a:ext cx="6774029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600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ko-KR" altLang="en-US" dirty="0"/>
              <a:t>메뉴</a:t>
            </a:r>
            <a:r>
              <a:rPr lang="en-US" altLang="ko-KR" dirty="0"/>
              <a:t>/</a:t>
            </a:r>
            <a:r>
              <a:rPr lang="ko-KR" altLang="en-US"/>
              <a:t>페이지명 입력</a:t>
            </a: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212637" y="967556"/>
            <a:ext cx="2520000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6" hasCustomPrompt="1"/>
          </p:nvPr>
        </p:nvSpPr>
        <p:spPr>
          <a:xfrm>
            <a:off x="7134797" y="191433"/>
            <a:ext cx="2597840" cy="210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 sz="900"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 sz="900"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 sz="900"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 sz="900"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</a:lstStyle>
          <a:p>
            <a:pPr lvl="0"/>
            <a:r>
              <a:rPr lang="ko-KR" altLang="en-US" dirty="0" err="1"/>
              <a:t>네비게이션</a:t>
            </a:r>
            <a:r>
              <a:rPr lang="ko-KR" altLang="en-US" dirty="0"/>
              <a:t> 입력</a:t>
            </a: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CF20D92A-3557-46F7-8740-C22B8474C6BE}"/>
              </a:ext>
            </a:extLst>
          </p:cNvPr>
          <p:cNvCxnSpPr>
            <a:cxnSpLocks/>
          </p:cNvCxnSpPr>
          <p:nvPr userDrawn="1"/>
        </p:nvCxnSpPr>
        <p:spPr>
          <a:xfrm flipH="1">
            <a:off x="7134797" y="628401"/>
            <a:ext cx="0" cy="586800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212637" y="719133"/>
            <a:ext cx="2520000" cy="15388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10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구분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8277458" y="6480313"/>
            <a:ext cx="7617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  <a:hlinkClick r:id="rId2" action="ppaction://hlinksldjump"/>
              </a:rPr>
              <a:t>목차로 이동</a:t>
            </a:r>
            <a:endParaRPr lang="ko-KR" altLang="en-US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431573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088" userDrawn="1">
          <p15:clr>
            <a:srgbClr val="FBAE40"/>
          </p15:clr>
        </p15:guide>
        <p15:guide id="2" pos="3118" userDrawn="1">
          <p15:clr>
            <a:srgbClr val="FBAE40"/>
          </p15:clr>
        </p15:guide>
        <p15:guide id="3" pos="6134" userDrawn="1">
          <p15:clr>
            <a:srgbClr val="FBAE40"/>
          </p15:clr>
        </p15:guide>
        <p15:guide id="4" orient="horz" pos="4224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CF20D92A-3557-46F7-8740-C22B8474C6BE}"/>
              </a:ext>
            </a:extLst>
          </p:cNvPr>
          <p:cNvCxnSpPr>
            <a:cxnSpLocks/>
          </p:cNvCxnSpPr>
          <p:nvPr/>
        </p:nvCxnSpPr>
        <p:spPr>
          <a:xfrm>
            <a:off x="-17500" y="629932"/>
            <a:ext cx="991715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01306" y="278204"/>
            <a:ext cx="6774029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600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ko-KR" altLang="en-US" dirty="0"/>
              <a:t>메뉴</a:t>
            </a:r>
            <a:r>
              <a:rPr lang="en-US" altLang="ko-KR" dirty="0"/>
              <a:t>/</a:t>
            </a:r>
            <a:r>
              <a:rPr lang="ko-KR" altLang="en-US"/>
              <a:t>페이지명 입력</a:t>
            </a: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212637" y="967556"/>
            <a:ext cx="2520000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CF20D92A-3557-46F7-8740-C22B8474C6BE}"/>
              </a:ext>
            </a:extLst>
          </p:cNvPr>
          <p:cNvCxnSpPr>
            <a:cxnSpLocks/>
          </p:cNvCxnSpPr>
          <p:nvPr userDrawn="1"/>
        </p:nvCxnSpPr>
        <p:spPr>
          <a:xfrm flipH="1">
            <a:off x="7134797" y="628401"/>
            <a:ext cx="0" cy="586800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212637" y="719133"/>
            <a:ext cx="2520000" cy="15388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10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구분</a:t>
            </a:r>
          </a:p>
        </p:txBody>
      </p:sp>
    </p:spTree>
    <p:extLst>
      <p:ext uri="{BB962C8B-B14F-4D97-AF65-F5344CB8AC3E}">
        <p14:creationId xmlns:p14="http://schemas.microsoft.com/office/powerpoint/2010/main" val="31318813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088">
          <p15:clr>
            <a:srgbClr val="FBAE40"/>
          </p15:clr>
        </p15:guide>
        <p15:guide id="2" pos="3118">
          <p15:clr>
            <a:srgbClr val="FBAE40"/>
          </p15:clr>
        </p15:guide>
        <p15:guide id="3" pos="6134">
          <p15:clr>
            <a:srgbClr val="FBAE40"/>
          </p15:clr>
        </p15:guide>
        <p15:guide id="4" orient="horz" pos="4224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6890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7.jpeg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5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jpeg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그림 105">
            <a:extLst>
              <a:ext uri="{FF2B5EF4-FFF2-40B4-BE49-F238E27FC236}">
                <a16:creationId xmlns:a16="http://schemas.microsoft.com/office/drawing/2014/main" id="{4AD22ACB-962A-4B7A-8517-D7FDD577E5E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" t="8688" r="39005" b="485"/>
          <a:stretch/>
        </p:blipFill>
        <p:spPr>
          <a:xfrm>
            <a:off x="-1713" y="1526851"/>
            <a:ext cx="1530029" cy="1521057"/>
          </a:xfrm>
          <a:prstGeom prst="rect">
            <a:avLst/>
          </a:prstGeom>
        </p:spPr>
      </p:pic>
      <p:pic>
        <p:nvPicPr>
          <p:cNvPr id="107" name="그림 106">
            <a:extLst>
              <a:ext uri="{FF2B5EF4-FFF2-40B4-BE49-F238E27FC236}">
                <a16:creationId xmlns:a16="http://schemas.microsoft.com/office/drawing/2014/main" id="{F096C1A0-5C24-4060-8B7A-EE9E7509CB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30" t="1" r="17785" b="10056"/>
          <a:stretch/>
        </p:blipFill>
        <p:spPr>
          <a:xfrm>
            <a:off x="1520259" y="-11063"/>
            <a:ext cx="1524001" cy="1535206"/>
          </a:xfrm>
          <a:prstGeom prst="rect">
            <a:avLst/>
          </a:prstGeom>
        </p:spPr>
      </p:pic>
      <p:grpSp>
        <p:nvGrpSpPr>
          <p:cNvPr id="108" name="그룹 1">
            <a:extLst>
              <a:ext uri="{FF2B5EF4-FFF2-40B4-BE49-F238E27FC236}">
                <a16:creationId xmlns:a16="http://schemas.microsoft.com/office/drawing/2014/main" id="{241481E4-38FA-4637-9574-6028A594D999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263525" y="0"/>
            <a:ext cx="4832350" cy="5129213"/>
            <a:chOff x="-264283" y="0"/>
            <a:chExt cx="4832683" cy="5129456"/>
          </a:xfrm>
        </p:grpSpPr>
        <p:grpSp>
          <p:nvGrpSpPr>
            <p:cNvPr id="109" name="그룹 6">
              <a:extLst>
                <a:ext uri="{FF2B5EF4-FFF2-40B4-BE49-F238E27FC236}">
                  <a16:creationId xmlns:a16="http://schemas.microsoft.com/office/drawing/2014/main" id="{7295293F-0E4A-4C0F-9B93-CF0281B38F5F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740" y="0"/>
              <a:ext cx="4569140" cy="4565865"/>
              <a:chOff x="-740" y="0"/>
              <a:chExt cx="4569140" cy="4565865"/>
            </a:xfrm>
          </p:grpSpPr>
          <p:pic>
            <p:nvPicPr>
              <p:cNvPr id="187" name="Picture 4" descr="C:\Users\1516960\Desktop\업무\170424_김지현M_청주대학교\청\표지14.jpg">
                <a:extLst>
                  <a:ext uri="{FF2B5EF4-FFF2-40B4-BE49-F238E27FC236}">
                    <a16:creationId xmlns:a16="http://schemas.microsoft.com/office/drawing/2014/main" id="{9E464A2E-4412-433F-A551-F067E6FAF9B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522800" cy="1522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8" name="직각 삼각형 187">
                <a:extLst>
                  <a:ext uri="{FF2B5EF4-FFF2-40B4-BE49-F238E27FC236}">
                    <a16:creationId xmlns:a16="http://schemas.microsoft.com/office/drawing/2014/main" id="{698579F1-07B6-4EF2-8E91-6A9507642A04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2453" y="3043364"/>
                <a:ext cx="1522484" cy="1522518"/>
              </a:xfrm>
              <a:prstGeom prst="rtTriangle">
                <a:avLst/>
              </a:prstGeom>
              <a:solidFill>
                <a:srgbClr val="78BE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89" name="직각 삼각형 188">
                <a:extLst>
                  <a:ext uri="{FF2B5EF4-FFF2-40B4-BE49-F238E27FC236}">
                    <a16:creationId xmlns:a16="http://schemas.microsoft.com/office/drawing/2014/main" id="{BB37ED5B-47F4-4FAD-B030-7F6582B6C23A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864" y="-15"/>
                <a:ext cx="1522485" cy="1522517"/>
              </a:xfrm>
              <a:prstGeom prst="rtTriangle">
                <a:avLst/>
              </a:prstGeom>
              <a:solidFill>
                <a:srgbClr val="0063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0" name="직각 삼각형 189">
                <a:extLst>
                  <a:ext uri="{FF2B5EF4-FFF2-40B4-BE49-F238E27FC236}">
                    <a16:creationId xmlns:a16="http://schemas.microsoft.com/office/drawing/2014/main" id="{C7D78B80-FC96-4DBE-A995-433D977E3A15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3045899" y="-15"/>
                <a:ext cx="1522485" cy="1522517"/>
              </a:xfrm>
              <a:prstGeom prst="rtTriangle">
                <a:avLst/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1" name="직각 삼각형 190">
                <a:extLst>
                  <a:ext uri="{FF2B5EF4-FFF2-40B4-BE49-F238E27FC236}">
                    <a16:creationId xmlns:a16="http://schemas.microsoft.com/office/drawing/2014/main" id="{46BFCF86-8F88-4A6B-9415-66D0227E452F}"/>
                  </a:ext>
                </a:extLst>
              </p:cNvPr>
              <p:cNvSpPr/>
              <p:nvPr/>
            </p:nvSpPr>
            <p:spPr>
              <a:xfrm rot="16200000">
                <a:off x="71" y="1521674"/>
                <a:ext cx="1522484" cy="1524105"/>
              </a:xfrm>
              <a:prstGeom prst="rtTriangle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2" name="직각 삼각형 191">
                <a:extLst>
                  <a:ext uri="{FF2B5EF4-FFF2-40B4-BE49-F238E27FC236}">
                    <a16:creationId xmlns:a16="http://schemas.microsoft.com/office/drawing/2014/main" id="{B5B09A85-DA54-4FE5-B0DD-7210093BEE3C}"/>
                  </a:ext>
                </a:extLst>
              </p:cNvPr>
              <p:cNvSpPr>
                <a:spLocks/>
              </p:cNvSpPr>
              <p:nvPr userDrawn="1"/>
            </p:nvSpPr>
            <p:spPr>
              <a:xfrm rot="5400000">
                <a:off x="1524969" y="1520881"/>
                <a:ext cx="1522485" cy="1522517"/>
              </a:xfrm>
              <a:prstGeom prst="rtTriangle">
                <a:avLst/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grpSp>
          <p:nvGrpSpPr>
            <p:cNvPr id="110" name="그룹 7">
              <a:extLst>
                <a:ext uri="{FF2B5EF4-FFF2-40B4-BE49-F238E27FC236}">
                  <a16:creationId xmlns:a16="http://schemas.microsoft.com/office/drawing/2014/main" id="{DD472D38-0D27-48F1-9612-0985706C84DB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264283" y="1843378"/>
              <a:ext cx="3672548" cy="3286078"/>
              <a:chOff x="-871108" y="5545640"/>
              <a:chExt cx="4991271" cy="4466029"/>
            </a:xfrm>
          </p:grpSpPr>
          <p:grpSp>
            <p:nvGrpSpPr>
              <p:cNvPr id="111" name="Group 5">
                <a:extLst>
                  <a:ext uri="{FF2B5EF4-FFF2-40B4-BE49-F238E27FC236}">
                    <a16:creationId xmlns:a16="http://schemas.microsoft.com/office/drawing/2014/main" id="{6BDE14E4-0699-4B3E-8EBF-10D964AE3056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1064155">
                <a:off x="-871108" y="5870509"/>
                <a:ext cx="4168405" cy="4141160"/>
                <a:chOff x="-1307" y="-919"/>
                <a:chExt cx="5814" cy="5776"/>
              </a:xfrm>
              <a:solidFill>
                <a:srgbClr val="D1D1D1">
                  <a:alpha val="50196"/>
                </a:srgbClr>
              </a:solidFill>
            </p:grpSpPr>
            <p:sp>
              <p:nvSpPr>
                <p:cNvPr id="150" name="Freeform 6">
                  <a:extLst>
                    <a:ext uri="{FF2B5EF4-FFF2-40B4-BE49-F238E27FC236}">
                      <a16:creationId xmlns:a16="http://schemas.microsoft.com/office/drawing/2014/main" id="{9716A25C-98B6-4104-A6C7-3C7382FC6E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" y="-763"/>
                  <a:ext cx="2360" cy="1578"/>
                </a:xfrm>
                <a:custGeom>
                  <a:avLst/>
                  <a:gdLst>
                    <a:gd name="T0" fmla="*/ 1338 w 2360"/>
                    <a:gd name="T1" fmla="*/ 0 h 1578"/>
                    <a:gd name="T2" fmla="*/ 2360 w 2360"/>
                    <a:gd name="T3" fmla="*/ 1574 h 1578"/>
                    <a:gd name="T4" fmla="*/ 2354 w 2360"/>
                    <a:gd name="T5" fmla="*/ 1576 h 1578"/>
                    <a:gd name="T6" fmla="*/ 1336 w 2360"/>
                    <a:gd name="T7" fmla="*/ 10 h 1578"/>
                    <a:gd name="T8" fmla="*/ 4 w 2360"/>
                    <a:gd name="T9" fmla="*/ 1578 h 1578"/>
                    <a:gd name="T10" fmla="*/ 0 w 2360"/>
                    <a:gd name="T11" fmla="*/ 1572 h 1578"/>
                    <a:gd name="T12" fmla="*/ 1338 w 2360"/>
                    <a:gd name="T13" fmla="*/ 0 h 1578"/>
                    <a:gd name="T14" fmla="*/ 1338 w 2360"/>
                    <a:gd name="T15" fmla="*/ 0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60" h="1578">
                      <a:moveTo>
                        <a:pt x="1338" y="0"/>
                      </a:moveTo>
                      <a:lnTo>
                        <a:pt x="2360" y="1574"/>
                      </a:lnTo>
                      <a:lnTo>
                        <a:pt x="2354" y="1576"/>
                      </a:lnTo>
                      <a:lnTo>
                        <a:pt x="1336" y="10"/>
                      </a:lnTo>
                      <a:lnTo>
                        <a:pt x="4" y="1578"/>
                      </a:lnTo>
                      <a:lnTo>
                        <a:pt x="0" y="1572"/>
                      </a:lnTo>
                      <a:lnTo>
                        <a:pt x="1338" y="0"/>
                      </a:lnTo>
                      <a:lnTo>
                        <a:pt x="13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1" name="Freeform 7">
                  <a:extLst>
                    <a:ext uri="{FF2B5EF4-FFF2-40B4-BE49-F238E27FC236}">
                      <a16:creationId xmlns:a16="http://schemas.microsoft.com/office/drawing/2014/main" id="{1BDD2EB5-A8FB-403F-83F6-D0185AC9ED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3" y="811"/>
                  <a:ext cx="1580" cy="2358"/>
                </a:xfrm>
                <a:custGeom>
                  <a:avLst/>
                  <a:gdLst>
                    <a:gd name="T0" fmla="*/ 0 w 1580"/>
                    <a:gd name="T1" fmla="*/ 2352 h 2358"/>
                    <a:gd name="T2" fmla="*/ 1568 w 1580"/>
                    <a:gd name="T3" fmla="*/ 1021 h 2358"/>
                    <a:gd name="T4" fmla="*/ 0 w 1580"/>
                    <a:gd name="T5" fmla="*/ 4 h 2358"/>
                    <a:gd name="T6" fmla="*/ 0 w 1580"/>
                    <a:gd name="T7" fmla="*/ 6 h 2358"/>
                    <a:gd name="T8" fmla="*/ 4 w 1580"/>
                    <a:gd name="T9" fmla="*/ 0 h 2358"/>
                    <a:gd name="T10" fmla="*/ 1580 w 1580"/>
                    <a:gd name="T11" fmla="*/ 1021 h 2358"/>
                    <a:gd name="T12" fmla="*/ 4 w 1580"/>
                    <a:gd name="T13" fmla="*/ 2358 h 2358"/>
                    <a:gd name="T14" fmla="*/ 0 w 1580"/>
                    <a:gd name="T15" fmla="*/ 2352 h 2358"/>
                    <a:gd name="T16" fmla="*/ 0 w 1580"/>
                    <a:gd name="T17" fmla="*/ 2352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80" h="2358">
                      <a:moveTo>
                        <a:pt x="0" y="2352"/>
                      </a:moveTo>
                      <a:lnTo>
                        <a:pt x="1568" y="1021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0"/>
                      </a:lnTo>
                      <a:lnTo>
                        <a:pt x="1580" y="1021"/>
                      </a:lnTo>
                      <a:lnTo>
                        <a:pt x="4" y="2358"/>
                      </a:lnTo>
                      <a:lnTo>
                        <a:pt x="0" y="2352"/>
                      </a:lnTo>
                      <a:lnTo>
                        <a:pt x="0" y="2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2" name="Freeform 8">
                  <a:extLst>
                    <a:ext uri="{FF2B5EF4-FFF2-40B4-BE49-F238E27FC236}">
                      <a16:creationId xmlns:a16="http://schemas.microsoft.com/office/drawing/2014/main" id="{246C59FC-A073-483C-BAFA-7C286AB2C1D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7" y="809"/>
                  <a:ext cx="1580" cy="2358"/>
                </a:xfrm>
                <a:custGeom>
                  <a:avLst/>
                  <a:gdLst>
                    <a:gd name="T0" fmla="*/ 1576 w 1580"/>
                    <a:gd name="T1" fmla="*/ 0 h 2358"/>
                    <a:gd name="T2" fmla="*/ 1580 w 1580"/>
                    <a:gd name="T3" fmla="*/ 4 h 2358"/>
                    <a:gd name="T4" fmla="*/ 12 w 1580"/>
                    <a:gd name="T5" fmla="*/ 1335 h 2358"/>
                    <a:gd name="T6" fmla="*/ 1580 w 1580"/>
                    <a:gd name="T7" fmla="*/ 2352 h 2358"/>
                    <a:gd name="T8" fmla="*/ 1576 w 1580"/>
                    <a:gd name="T9" fmla="*/ 2358 h 2358"/>
                    <a:gd name="T10" fmla="*/ 0 w 1580"/>
                    <a:gd name="T11" fmla="*/ 1335 h 2358"/>
                    <a:gd name="T12" fmla="*/ 1576 w 1580"/>
                    <a:gd name="T13" fmla="*/ 0 h 2358"/>
                    <a:gd name="T14" fmla="*/ 1576 w 1580"/>
                    <a:gd name="T15" fmla="*/ 0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80" h="2358">
                      <a:moveTo>
                        <a:pt x="1576" y="0"/>
                      </a:moveTo>
                      <a:lnTo>
                        <a:pt x="1580" y="4"/>
                      </a:lnTo>
                      <a:lnTo>
                        <a:pt x="12" y="1335"/>
                      </a:lnTo>
                      <a:lnTo>
                        <a:pt x="1580" y="2352"/>
                      </a:lnTo>
                      <a:lnTo>
                        <a:pt x="1576" y="2358"/>
                      </a:lnTo>
                      <a:lnTo>
                        <a:pt x="0" y="1335"/>
                      </a:lnTo>
                      <a:lnTo>
                        <a:pt x="1576" y="0"/>
                      </a:lnTo>
                      <a:lnTo>
                        <a:pt x="15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3" name="Freeform 9">
                  <a:extLst>
                    <a:ext uri="{FF2B5EF4-FFF2-40B4-BE49-F238E27FC236}">
                      <a16:creationId xmlns:a16="http://schemas.microsoft.com/office/drawing/2014/main" id="{34144473-33D4-4CD0-9D3E-150EADF5D51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" y="3163"/>
                  <a:ext cx="2360" cy="1578"/>
                </a:xfrm>
                <a:custGeom>
                  <a:avLst/>
                  <a:gdLst>
                    <a:gd name="T0" fmla="*/ 0 w 2360"/>
                    <a:gd name="T1" fmla="*/ 4 h 1578"/>
                    <a:gd name="T2" fmla="*/ 0 w 2360"/>
                    <a:gd name="T3" fmla="*/ 4 h 1578"/>
                    <a:gd name="T4" fmla="*/ 6 w 2360"/>
                    <a:gd name="T5" fmla="*/ 0 h 1578"/>
                    <a:gd name="T6" fmla="*/ 1024 w 2360"/>
                    <a:gd name="T7" fmla="*/ 1566 h 1578"/>
                    <a:gd name="T8" fmla="*/ 2356 w 2360"/>
                    <a:gd name="T9" fmla="*/ 0 h 1578"/>
                    <a:gd name="T10" fmla="*/ 2360 w 2360"/>
                    <a:gd name="T11" fmla="*/ 4 h 1578"/>
                    <a:gd name="T12" fmla="*/ 1022 w 2360"/>
                    <a:gd name="T13" fmla="*/ 1578 h 1578"/>
                    <a:gd name="T14" fmla="*/ 0 w 2360"/>
                    <a:gd name="T15" fmla="*/ 4 h 1578"/>
                    <a:gd name="T16" fmla="*/ 0 w 2360"/>
                    <a:gd name="T17" fmla="*/ 4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60" h="1578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1024" y="1566"/>
                      </a:lnTo>
                      <a:lnTo>
                        <a:pt x="2356" y="0"/>
                      </a:lnTo>
                      <a:lnTo>
                        <a:pt x="2360" y="4"/>
                      </a:lnTo>
                      <a:lnTo>
                        <a:pt x="1022" y="1578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4" name="Freeform 10">
                  <a:extLst>
                    <a:ext uri="{FF2B5EF4-FFF2-40B4-BE49-F238E27FC236}">
                      <a16:creationId xmlns:a16="http://schemas.microsoft.com/office/drawing/2014/main" id="{26E63EAE-3131-401F-869A-81802459CF9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7" y="811"/>
                  <a:ext cx="2358" cy="2356"/>
                </a:xfrm>
                <a:custGeom>
                  <a:avLst/>
                  <a:gdLst>
                    <a:gd name="T0" fmla="*/ 0 w 2358"/>
                    <a:gd name="T1" fmla="*/ 0 h 2356"/>
                    <a:gd name="T2" fmla="*/ 2358 w 2358"/>
                    <a:gd name="T3" fmla="*/ 0 h 2356"/>
                    <a:gd name="T4" fmla="*/ 2358 w 2358"/>
                    <a:gd name="T5" fmla="*/ 2356 h 2356"/>
                    <a:gd name="T6" fmla="*/ 4 w 2358"/>
                    <a:gd name="T7" fmla="*/ 2356 h 2356"/>
                    <a:gd name="T8" fmla="*/ 0 w 2358"/>
                    <a:gd name="T9" fmla="*/ 2356 h 2356"/>
                    <a:gd name="T10" fmla="*/ 0 w 2358"/>
                    <a:gd name="T11" fmla="*/ 0 h 2356"/>
                    <a:gd name="T12" fmla="*/ 0 w 2358"/>
                    <a:gd name="T13" fmla="*/ 0 h 2356"/>
                    <a:gd name="T14" fmla="*/ 4 w 2358"/>
                    <a:gd name="T15" fmla="*/ 2352 h 2356"/>
                    <a:gd name="T16" fmla="*/ 8 w 2358"/>
                    <a:gd name="T17" fmla="*/ 2352 h 2356"/>
                    <a:gd name="T18" fmla="*/ 4 w 2358"/>
                    <a:gd name="T19" fmla="*/ 2352 h 2356"/>
                    <a:gd name="T20" fmla="*/ 4 w 2358"/>
                    <a:gd name="T21" fmla="*/ 2352 h 2356"/>
                    <a:gd name="T22" fmla="*/ 8 w 2358"/>
                    <a:gd name="T23" fmla="*/ 8 h 2356"/>
                    <a:gd name="T24" fmla="*/ 8 w 2358"/>
                    <a:gd name="T25" fmla="*/ 2350 h 2356"/>
                    <a:gd name="T26" fmla="*/ 2350 w 2358"/>
                    <a:gd name="T27" fmla="*/ 2350 h 2356"/>
                    <a:gd name="T28" fmla="*/ 2350 w 2358"/>
                    <a:gd name="T29" fmla="*/ 8 h 2356"/>
                    <a:gd name="T30" fmla="*/ 8 w 2358"/>
                    <a:gd name="T31" fmla="*/ 8 h 2356"/>
                    <a:gd name="T32" fmla="*/ 8 w 2358"/>
                    <a:gd name="T33" fmla="*/ 8 h 2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58" h="2356">
                      <a:moveTo>
                        <a:pt x="0" y="0"/>
                      </a:moveTo>
                      <a:lnTo>
                        <a:pt x="2358" y="0"/>
                      </a:lnTo>
                      <a:lnTo>
                        <a:pt x="2358" y="2356"/>
                      </a:lnTo>
                      <a:lnTo>
                        <a:pt x="4" y="2356"/>
                      </a:lnTo>
                      <a:lnTo>
                        <a:pt x="0" y="235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  <a:moveTo>
                        <a:pt x="4" y="2352"/>
                      </a:moveTo>
                      <a:lnTo>
                        <a:pt x="8" y="2352"/>
                      </a:lnTo>
                      <a:lnTo>
                        <a:pt x="4" y="2352"/>
                      </a:lnTo>
                      <a:lnTo>
                        <a:pt x="4" y="2352"/>
                      </a:lnTo>
                      <a:close/>
                      <a:moveTo>
                        <a:pt x="8" y="8"/>
                      </a:moveTo>
                      <a:lnTo>
                        <a:pt x="8" y="2350"/>
                      </a:lnTo>
                      <a:lnTo>
                        <a:pt x="2350" y="2350"/>
                      </a:lnTo>
                      <a:lnTo>
                        <a:pt x="2350" y="8"/>
                      </a:lnTo>
                      <a:lnTo>
                        <a:pt x="8" y="8"/>
                      </a:ln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5" name="Freeform 11">
                  <a:extLst>
                    <a:ext uri="{FF2B5EF4-FFF2-40B4-BE49-F238E27FC236}">
                      <a16:creationId xmlns:a16="http://schemas.microsoft.com/office/drawing/2014/main" id="{BD2C3F8C-4DA9-45A8-82A2-9BCA1A6473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5" y="30"/>
                  <a:ext cx="2598" cy="4709"/>
                </a:xfrm>
                <a:custGeom>
                  <a:avLst/>
                  <a:gdLst>
                    <a:gd name="T0" fmla="*/ 0 w 2598"/>
                    <a:gd name="T1" fmla="*/ 2114 h 4709"/>
                    <a:gd name="T2" fmla="*/ 786 w 2598"/>
                    <a:gd name="T3" fmla="*/ 0 h 4709"/>
                    <a:gd name="T4" fmla="*/ 794 w 2598"/>
                    <a:gd name="T5" fmla="*/ 2 h 4709"/>
                    <a:gd name="T6" fmla="*/ 8 w 2598"/>
                    <a:gd name="T7" fmla="*/ 2114 h 4709"/>
                    <a:gd name="T8" fmla="*/ 782 w 2598"/>
                    <a:gd name="T9" fmla="*/ 3918 h 4709"/>
                    <a:gd name="T10" fmla="*/ 2598 w 2598"/>
                    <a:gd name="T11" fmla="*/ 4703 h 4709"/>
                    <a:gd name="T12" fmla="*/ 2596 w 2598"/>
                    <a:gd name="T13" fmla="*/ 4709 h 4709"/>
                    <a:gd name="T14" fmla="*/ 776 w 2598"/>
                    <a:gd name="T15" fmla="*/ 3924 h 4709"/>
                    <a:gd name="T16" fmla="*/ 0 w 2598"/>
                    <a:gd name="T17" fmla="*/ 2114 h 4709"/>
                    <a:gd name="T18" fmla="*/ 0 w 2598"/>
                    <a:gd name="T19" fmla="*/ 2114 h 4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98" h="4709">
                      <a:moveTo>
                        <a:pt x="0" y="2114"/>
                      </a:moveTo>
                      <a:lnTo>
                        <a:pt x="786" y="0"/>
                      </a:lnTo>
                      <a:lnTo>
                        <a:pt x="794" y="2"/>
                      </a:lnTo>
                      <a:lnTo>
                        <a:pt x="8" y="2114"/>
                      </a:lnTo>
                      <a:lnTo>
                        <a:pt x="782" y="3918"/>
                      </a:lnTo>
                      <a:lnTo>
                        <a:pt x="2598" y="4703"/>
                      </a:lnTo>
                      <a:lnTo>
                        <a:pt x="2596" y="4709"/>
                      </a:lnTo>
                      <a:lnTo>
                        <a:pt x="776" y="3924"/>
                      </a:lnTo>
                      <a:lnTo>
                        <a:pt x="0" y="2114"/>
                      </a:lnTo>
                      <a:lnTo>
                        <a:pt x="0" y="21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6" name="Freeform 12">
                  <a:extLst>
                    <a:ext uri="{FF2B5EF4-FFF2-40B4-BE49-F238E27FC236}">
                      <a16:creationId xmlns:a16="http://schemas.microsoft.com/office/drawing/2014/main" id="{1DACA145-4E75-4C19-9536-7C0906D307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1" y="-761"/>
                  <a:ext cx="4724" cy="4719"/>
                </a:xfrm>
                <a:custGeom>
                  <a:avLst/>
                  <a:gdLst>
                    <a:gd name="T0" fmla="*/ 3144 w 4724"/>
                    <a:gd name="T1" fmla="*/ 3930 h 4719"/>
                    <a:gd name="T2" fmla="*/ 790 w 4724"/>
                    <a:gd name="T3" fmla="*/ 1578 h 4719"/>
                    <a:gd name="T4" fmla="*/ 0 w 4724"/>
                    <a:gd name="T5" fmla="*/ 789 h 4719"/>
                    <a:gd name="T6" fmla="*/ 2124 w 4724"/>
                    <a:gd name="T7" fmla="*/ 0 h 4719"/>
                    <a:gd name="T8" fmla="*/ 3944 w 4724"/>
                    <a:gd name="T9" fmla="*/ 767 h 4719"/>
                    <a:gd name="T10" fmla="*/ 4722 w 4724"/>
                    <a:gd name="T11" fmla="*/ 2591 h 4719"/>
                    <a:gd name="T12" fmla="*/ 4716 w 4724"/>
                    <a:gd name="T13" fmla="*/ 2595 h 4719"/>
                    <a:gd name="T14" fmla="*/ 3938 w 4724"/>
                    <a:gd name="T15" fmla="*/ 773 h 4719"/>
                    <a:gd name="T16" fmla="*/ 2124 w 4724"/>
                    <a:gd name="T17" fmla="*/ 6 h 4719"/>
                    <a:gd name="T18" fmla="*/ 12 w 4724"/>
                    <a:gd name="T19" fmla="*/ 793 h 4719"/>
                    <a:gd name="T20" fmla="*/ 794 w 4724"/>
                    <a:gd name="T21" fmla="*/ 1574 h 4719"/>
                    <a:gd name="T22" fmla="*/ 3148 w 4724"/>
                    <a:gd name="T23" fmla="*/ 3926 h 4719"/>
                    <a:gd name="T24" fmla="*/ 3930 w 4724"/>
                    <a:gd name="T25" fmla="*/ 4707 h 4719"/>
                    <a:gd name="T26" fmla="*/ 4718 w 4724"/>
                    <a:gd name="T27" fmla="*/ 2595 h 4719"/>
                    <a:gd name="T28" fmla="*/ 4724 w 4724"/>
                    <a:gd name="T29" fmla="*/ 2597 h 4719"/>
                    <a:gd name="T30" fmla="*/ 3934 w 4724"/>
                    <a:gd name="T31" fmla="*/ 4719 h 4719"/>
                    <a:gd name="T32" fmla="*/ 3144 w 4724"/>
                    <a:gd name="T33" fmla="*/ 3930 h 4719"/>
                    <a:gd name="T34" fmla="*/ 3144 w 4724"/>
                    <a:gd name="T35" fmla="*/ 3930 h 4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724" h="4719">
                      <a:moveTo>
                        <a:pt x="3144" y="3930"/>
                      </a:moveTo>
                      <a:lnTo>
                        <a:pt x="790" y="1578"/>
                      </a:lnTo>
                      <a:lnTo>
                        <a:pt x="0" y="789"/>
                      </a:lnTo>
                      <a:lnTo>
                        <a:pt x="2124" y="0"/>
                      </a:lnTo>
                      <a:lnTo>
                        <a:pt x="3944" y="767"/>
                      </a:lnTo>
                      <a:lnTo>
                        <a:pt x="4722" y="2591"/>
                      </a:lnTo>
                      <a:lnTo>
                        <a:pt x="4716" y="2595"/>
                      </a:lnTo>
                      <a:lnTo>
                        <a:pt x="3938" y="773"/>
                      </a:lnTo>
                      <a:lnTo>
                        <a:pt x="2124" y="6"/>
                      </a:lnTo>
                      <a:lnTo>
                        <a:pt x="12" y="793"/>
                      </a:lnTo>
                      <a:lnTo>
                        <a:pt x="794" y="1574"/>
                      </a:lnTo>
                      <a:lnTo>
                        <a:pt x="3148" y="3926"/>
                      </a:lnTo>
                      <a:lnTo>
                        <a:pt x="3930" y="4707"/>
                      </a:lnTo>
                      <a:lnTo>
                        <a:pt x="4718" y="2595"/>
                      </a:lnTo>
                      <a:lnTo>
                        <a:pt x="4724" y="2597"/>
                      </a:lnTo>
                      <a:lnTo>
                        <a:pt x="3934" y="4719"/>
                      </a:lnTo>
                      <a:lnTo>
                        <a:pt x="3144" y="3930"/>
                      </a:lnTo>
                      <a:lnTo>
                        <a:pt x="3144" y="39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7" name="Freeform 13">
                  <a:extLst>
                    <a:ext uri="{FF2B5EF4-FFF2-40B4-BE49-F238E27FC236}">
                      <a16:creationId xmlns:a16="http://schemas.microsoft.com/office/drawing/2014/main" id="{B475C48F-A2E7-4464-9B69-0F690E7B26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3" y="3950"/>
                  <a:ext cx="2120" cy="791"/>
                </a:xfrm>
                <a:custGeom>
                  <a:avLst/>
                  <a:gdLst>
                    <a:gd name="T0" fmla="*/ 0 w 2120"/>
                    <a:gd name="T1" fmla="*/ 785 h 791"/>
                    <a:gd name="T2" fmla="*/ 2118 w 2120"/>
                    <a:gd name="T3" fmla="*/ 0 h 791"/>
                    <a:gd name="T4" fmla="*/ 2120 w 2120"/>
                    <a:gd name="T5" fmla="*/ 6 h 791"/>
                    <a:gd name="T6" fmla="*/ 2 w 2120"/>
                    <a:gd name="T7" fmla="*/ 791 h 791"/>
                    <a:gd name="T8" fmla="*/ 0 w 2120"/>
                    <a:gd name="T9" fmla="*/ 785 h 791"/>
                    <a:gd name="T10" fmla="*/ 0 w 2120"/>
                    <a:gd name="T11" fmla="*/ 785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0" h="791">
                      <a:moveTo>
                        <a:pt x="0" y="785"/>
                      </a:moveTo>
                      <a:lnTo>
                        <a:pt x="2118" y="0"/>
                      </a:lnTo>
                      <a:lnTo>
                        <a:pt x="2120" y="6"/>
                      </a:lnTo>
                      <a:lnTo>
                        <a:pt x="2" y="791"/>
                      </a:lnTo>
                      <a:lnTo>
                        <a:pt x="0" y="785"/>
                      </a:lnTo>
                      <a:lnTo>
                        <a:pt x="0" y="7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8" name="Freeform 14">
                  <a:extLst>
                    <a:ext uri="{FF2B5EF4-FFF2-40B4-BE49-F238E27FC236}">
                      <a16:creationId xmlns:a16="http://schemas.microsoft.com/office/drawing/2014/main" id="{D51FFFE0-D20E-4501-9023-883103605D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9" y="34"/>
                  <a:ext cx="3922" cy="3918"/>
                </a:xfrm>
                <a:custGeom>
                  <a:avLst/>
                  <a:gdLst>
                    <a:gd name="T0" fmla="*/ 0 w 3922"/>
                    <a:gd name="T1" fmla="*/ 3914 h 3918"/>
                    <a:gd name="T2" fmla="*/ 3916 w 3922"/>
                    <a:gd name="T3" fmla="*/ 0 h 3918"/>
                    <a:gd name="T4" fmla="*/ 3922 w 3922"/>
                    <a:gd name="T5" fmla="*/ 6 h 3918"/>
                    <a:gd name="T6" fmla="*/ 4 w 3922"/>
                    <a:gd name="T7" fmla="*/ 3918 h 3918"/>
                    <a:gd name="T8" fmla="*/ 0 w 3922"/>
                    <a:gd name="T9" fmla="*/ 3914 h 3918"/>
                    <a:gd name="T10" fmla="*/ 0 w 3922"/>
                    <a:gd name="T11" fmla="*/ 3914 h 39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2" h="3918">
                      <a:moveTo>
                        <a:pt x="0" y="3914"/>
                      </a:moveTo>
                      <a:lnTo>
                        <a:pt x="3916" y="0"/>
                      </a:lnTo>
                      <a:lnTo>
                        <a:pt x="3922" y="6"/>
                      </a:lnTo>
                      <a:lnTo>
                        <a:pt x="4" y="3918"/>
                      </a:lnTo>
                      <a:lnTo>
                        <a:pt x="0" y="3914"/>
                      </a:lnTo>
                      <a:lnTo>
                        <a:pt x="0" y="39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9" name="Freeform 15">
                  <a:extLst>
                    <a:ext uri="{FF2B5EF4-FFF2-40B4-BE49-F238E27FC236}">
                      <a16:creationId xmlns:a16="http://schemas.microsoft.com/office/drawing/2014/main" id="{54D509C2-C1FD-4582-8B73-9B2C155E3C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7" y="-873"/>
                  <a:ext cx="3940" cy="905"/>
                </a:xfrm>
                <a:custGeom>
                  <a:avLst/>
                  <a:gdLst>
                    <a:gd name="T0" fmla="*/ 0 w 3940"/>
                    <a:gd name="T1" fmla="*/ 901 h 905"/>
                    <a:gd name="T2" fmla="*/ 1028 w 3940"/>
                    <a:gd name="T3" fmla="*/ 0 h 905"/>
                    <a:gd name="T4" fmla="*/ 2120 w 3940"/>
                    <a:gd name="T5" fmla="*/ 112 h 905"/>
                    <a:gd name="T6" fmla="*/ 2954 w 3940"/>
                    <a:gd name="T7" fmla="*/ 106 h 905"/>
                    <a:gd name="T8" fmla="*/ 3940 w 3940"/>
                    <a:gd name="T9" fmla="*/ 879 h 905"/>
                    <a:gd name="T10" fmla="*/ 3934 w 3940"/>
                    <a:gd name="T11" fmla="*/ 885 h 905"/>
                    <a:gd name="T12" fmla="*/ 2952 w 3940"/>
                    <a:gd name="T13" fmla="*/ 112 h 905"/>
                    <a:gd name="T14" fmla="*/ 2120 w 3940"/>
                    <a:gd name="T15" fmla="*/ 118 h 905"/>
                    <a:gd name="T16" fmla="*/ 1030 w 3940"/>
                    <a:gd name="T17" fmla="*/ 6 h 905"/>
                    <a:gd name="T18" fmla="*/ 4 w 3940"/>
                    <a:gd name="T19" fmla="*/ 905 h 905"/>
                    <a:gd name="T20" fmla="*/ 0 w 3940"/>
                    <a:gd name="T21" fmla="*/ 901 h 905"/>
                    <a:gd name="T22" fmla="*/ 0 w 3940"/>
                    <a:gd name="T23" fmla="*/ 901 h 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940" h="905">
                      <a:moveTo>
                        <a:pt x="0" y="901"/>
                      </a:moveTo>
                      <a:lnTo>
                        <a:pt x="1028" y="0"/>
                      </a:lnTo>
                      <a:lnTo>
                        <a:pt x="2120" y="112"/>
                      </a:lnTo>
                      <a:lnTo>
                        <a:pt x="2954" y="106"/>
                      </a:lnTo>
                      <a:lnTo>
                        <a:pt x="3940" y="879"/>
                      </a:lnTo>
                      <a:lnTo>
                        <a:pt x="3934" y="885"/>
                      </a:lnTo>
                      <a:lnTo>
                        <a:pt x="2952" y="112"/>
                      </a:lnTo>
                      <a:lnTo>
                        <a:pt x="2120" y="118"/>
                      </a:lnTo>
                      <a:lnTo>
                        <a:pt x="1030" y="6"/>
                      </a:lnTo>
                      <a:lnTo>
                        <a:pt x="4" y="905"/>
                      </a:lnTo>
                      <a:lnTo>
                        <a:pt x="0" y="901"/>
                      </a:lnTo>
                      <a:lnTo>
                        <a:pt x="0" y="9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0" name="Freeform 16">
                  <a:extLst>
                    <a:ext uri="{FF2B5EF4-FFF2-40B4-BE49-F238E27FC236}">
                      <a16:creationId xmlns:a16="http://schemas.microsoft.com/office/drawing/2014/main" id="{71EB9A86-751C-412A-BEB9-62310BD2AD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26"/>
                  <a:ext cx="908" cy="3926"/>
                </a:xfrm>
                <a:custGeom>
                  <a:avLst/>
                  <a:gdLst>
                    <a:gd name="T0" fmla="*/ 36 w 908"/>
                    <a:gd name="T1" fmla="*/ 2839 h 3926"/>
                    <a:gd name="T2" fmla="*/ 112 w 908"/>
                    <a:gd name="T3" fmla="*/ 2120 h 3926"/>
                    <a:gd name="T4" fmla="*/ 0 w 908"/>
                    <a:gd name="T5" fmla="*/ 1027 h 3926"/>
                    <a:gd name="T6" fmla="*/ 902 w 908"/>
                    <a:gd name="T7" fmla="*/ 0 h 3926"/>
                    <a:gd name="T8" fmla="*/ 908 w 908"/>
                    <a:gd name="T9" fmla="*/ 6 h 3926"/>
                    <a:gd name="T10" fmla="*/ 8 w 908"/>
                    <a:gd name="T11" fmla="*/ 1031 h 3926"/>
                    <a:gd name="T12" fmla="*/ 118 w 908"/>
                    <a:gd name="T13" fmla="*/ 2120 h 3926"/>
                    <a:gd name="T14" fmla="*/ 44 w 908"/>
                    <a:gd name="T15" fmla="*/ 2835 h 3926"/>
                    <a:gd name="T16" fmla="*/ 900 w 908"/>
                    <a:gd name="T17" fmla="*/ 3922 h 3926"/>
                    <a:gd name="T18" fmla="*/ 894 w 908"/>
                    <a:gd name="T19" fmla="*/ 3926 h 3926"/>
                    <a:gd name="T20" fmla="*/ 36 w 908"/>
                    <a:gd name="T21" fmla="*/ 2839 h 3926"/>
                    <a:gd name="T22" fmla="*/ 36 w 908"/>
                    <a:gd name="T23" fmla="*/ 2839 h 3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08" h="3926">
                      <a:moveTo>
                        <a:pt x="36" y="2839"/>
                      </a:moveTo>
                      <a:lnTo>
                        <a:pt x="112" y="2120"/>
                      </a:lnTo>
                      <a:lnTo>
                        <a:pt x="0" y="1027"/>
                      </a:lnTo>
                      <a:lnTo>
                        <a:pt x="902" y="0"/>
                      </a:lnTo>
                      <a:lnTo>
                        <a:pt x="908" y="6"/>
                      </a:lnTo>
                      <a:lnTo>
                        <a:pt x="8" y="1031"/>
                      </a:lnTo>
                      <a:lnTo>
                        <a:pt x="118" y="2120"/>
                      </a:lnTo>
                      <a:lnTo>
                        <a:pt x="44" y="2835"/>
                      </a:lnTo>
                      <a:lnTo>
                        <a:pt x="900" y="3922"/>
                      </a:lnTo>
                      <a:lnTo>
                        <a:pt x="894" y="3926"/>
                      </a:lnTo>
                      <a:lnTo>
                        <a:pt x="36" y="2839"/>
                      </a:lnTo>
                      <a:lnTo>
                        <a:pt x="36" y="28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1" name="Freeform 17">
                  <a:extLst>
                    <a:ext uri="{FF2B5EF4-FFF2-40B4-BE49-F238E27FC236}">
                      <a16:creationId xmlns:a16="http://schemas.microsoft.com/office/drawing/2014/main" id="{53FC1518-4FA6-43DB-A561-0D6684B367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" y="-873"/>
                  <a:ext cx="1926" cy="112"/>
                </a:xfrm>
                <a:custGeom>
                  <a:avLst/>
                  <a:gdLst>
                    <a:gd name="T0" fmla="*/ 2 w 1926"/>
                    <a:gd name="T1" fmla="*/ 0 h 112"/>
                    <a:gd name="T2" fmla="*/ 1926 w 1926"/>
                    <a:gd name="T3" fmla="*/ 106 h 112"/>
                    <a:gd name="T4" fmla="*/ 1924 w 1926"/>
                    <a:gd name="T5" fmla="*/ 112 h 112"/>
                    <a:gd name="T6" fmla="*/ 0 w 1926"/>
                    <a:gd name="T7" fmla="*/ 6 h 112"/>
                    <a:gd name="T8" fmla="*/ 2 w 1926"/>
                    <a:gd name="T9" fmla="*/ 0 h 112"/>
                    <a:gd name="T10" fmla="*/ 2 w 1926"/>
                    <a:gd name="T11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26" h="112">
                      <a:moveTo>
                        <a:pt x="2" y="0"/>
                      </a:moveTo>
                      <a:lnTo>
                        <a:pt x="1926" y="106"/>
                      </a:lnTo>
                      <a:lnTo>
                        <a:pt x="1924" y="1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2" name="Freeform 18">
                  <a:extLst>
                    <a:ext uri="{FF2B5EF4-FFF2-40B4-BE49-F238E27FC236}">
                      <a16:creationId xmlns:a16="http://schemas.microsoft.com/office/drawing/2014/main" id="{DA082766-FC11-4508-8EC9-D86EAD21B2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1055"/>
                  <a:ext cx="44" cy="1808"/>
                </a:xfrm>
                <a:custGeom>
                  <a:avLst/>
                  <a:gdLst>
                    <a:gd name="T0" fmla="*/ 0 w 44"/>
                    <a:gd name="T1" fmla="*/ 0 h 1808"/>
                    <a:gd name="T2" fmla="*/ 8 w 44"/>
                    <a:gd name="T3" fmla="*/ 0 h 1808"/>
                    <a:gd name="T4" fmla="*/ 44 w 44"/>
                    <a:gd name="T5" fmla="*/ 1808 h 1808"/>
                    <a:gd name="T6" fmla="*/ 36 w 44"/>
                    <a:gd name="T7" fmla="*/ 1808 h 1808"/>
                    <a:gd name="T8" fmla="*/ 0 w 44"/>
                    <a:gd name="T9" fmla="*/ 0 h 1808"/>
                    <a:gd name="T10" fmla="*/ 0 w 44"/>
                    <a:gd name="T11" fmla="*/ 0 h 1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4" h="1808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44" y="1808"/>
                      </a:lnTo>
                      <a:lnTo>
                        <a:pt x="36" y="180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3" name="Freeform 19">
                  <a:extLst>
                    <a:ext uri="{FF2B5EF4-FFF2-40B4-BE49-F238E27FC236}">
                      <a16:creationId xmlns:a16="http://schemas.microsoft.com/office/drawing/2014/main" id="{0C27ECC5-5529-421E-943B-A0DCBD9494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5" y="6"/>
                  <a:ext cx="906" cy="3934"/>
                </a:xfrm>
                <a:custGeom>
                  <a:avLst/>
                  <a:gdLst>
                    <a:gd name="T0" fmla="*/ 900 w 906"/>
                    <a:gd name="T1" fmla="*/ 2905 h 3934"/>
                    <a:gd name="T2" fmla="*/ 788 w 906"/>
                    <a:gd name="T3" fmla="*/ 1816 h 3934"/>
                    <a:gd name="T4" fmla="*/ 794 w 906"/>
                    <a:gd name="T5" fmla="*/ 985 h 3934"/>
                    <a:gd name="T6" fmla="*/ 20 w 906"/>
                    <a:gd name="T7" fmla="*/ 4 h 3934"/>
                    <a:gd name="T8" fmla="*/ 26 w 906"/>
                    <a:gd name="T9" fmla="*/ 0 h 3934"/>
                    <a:gd name="T10" fmla="*/ 800 w 906"/>
                    <a:gd name="T11" fmla="*/ 983 h 3934"/>
                    <a:gd name="T12" fmla="*/ 794 w 906"/>
                    <a:gd name="T13" fmla="*/ 1816 h 3934"/>
                    <a:gd name="T14" fmla="*/ 906 w 906"/>
                    <a:gd name="T15" fmla="*/ 2907 h 3934"/>
                    <a:gd name="T16" fmla="*/ 4 w 906"/>
                    <a:gd name="T17" fmla="*/ 3934 h 3934"/>
                    <a:gd name="T18" fmla="*/ 4 w 906"/>
                    <a:gd name="T19" fmla="*/ 3934 h 3934"/>
                    <a:gd name="T20" fmla="*/ 0 w 906"/>
                    <a:gd name="T21" fmla="*/ 3930 h 3934"/>
                    <a:gd name="T22" fmla="*/ 900 w 906"/>
                    <a:gd name="T23" fmla="*/ 2905 h 3934"/>
                    <a:gd name="T24" fmla="*/ 900 w 906"/>
                    <a:gd name="T25" fmla="*/ 2905 h 3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06" h="3934">
                      <a:moveTo>
                        <a:pt x="900" y="2905"/>
                      </a:moveTo>
                      <a:lnTo>
                        <a:pt x="788" y="1816"/>
                      </a:lnTo>
                      <a:lnTo>
                        <a:pt x="794" y="985"/>
                      </a:lnTo>
                      <a:lnTo>
                        <a:pt x="20" y="4"/>
                      </a:lnTo>
                      <a:lnTo>
                        <a:pt x="26" y="0"/>
                      </a:lnTo>
                      <a:lnTo>
                        <a:pt x="800" y="983"/>
                      </a:lnTo>
                      <a:lnTo>
                        <a:pt x="794" y="1816"/>
                      </a:lnTo>
                      <a:lnTo>
                        <a:pt x="906" y="2907"/>
                      </a:lnTo>
                      <a:lnTo>
                        <a:pt x="4" y="3934"/>
                      </a:lnTo>
                      <a:lnTo>
                        <a:pt x="4" y="3934"/>
                      </a:lnTo>
                      <a:lnTo>
                        <a:pt x="0" y="3930"/>
                      </a:lnTo>
                      <a:lnTo>
                        <a:pt x="900" y="2905"/>
                      </a:lnTo>
                      <a:lnTo>
                        <a:pt x="900" y="29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4" name="Freeform 20">
                  <a:extLst>
                    <a:ext uri="{FF2B5EF4-FFF2-40B4-BE49-F238E27FC236}">
                      <a16:creationId xmlns:a16="http://schemas.microsoft.com/office/drawing/2014/main" id="{6B56F62B-464A-46C7-8BE0-E8EE061DEA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9" y="3938"/>
                  <a:ext cx="3930" cy="907"/>
                </a:xfrm>
                <a:custGeom>
                  <a:avLst/>
                  <a:gdLst>
                    <a:gd name="T0" fmla="*/ 4 w 3930"/>
                    <a:gd name="T1" fmla="*/ 8 h 907"/>
                    <a:gd name="T2" fmla="*/ 1092 w 3930"/>
                    <a:gd name="T3" fmla="*/ 865 h 907"/>
                    <a:gd name="T4" fmla="*/ 1808 w 3930"/>
                    <a:gd name="T5" fmla="*/ 789 h 907"/>
                    <a:gd name="T6" fmla="*/ 2900 w 3930"/>
                    <a:gd name="T7" fmla="*/ 899 h 907"/>
                    <a:gd name="T8" fmla="*/ 3926 w 3930"/>
                    <a:gd name="T9" fmla="*/ 0 h 907"/>
                    <a:gd name="T10" fmla="*/ 3926 w 3930"/>
                    <a:gd name="T11" fmla="*/ 0 h 907"/>
                    <a:gd name="T12" fmla="*/ 3930 w 3930"/>
                    <a:gd name="T13" fmla="*/ 6 h 907"/>
                    <a:gd name="T14" fmla="*/ 2902 w 3930"/>
                    <a:gd name="T15" fmla="*/ 907 h 907"/>
                    <a:gd name="T16" fmla="*/ 1808 w 3930"/>
                    <a:gd name="T17" fmla="*/ 795 h 907"/>
                    <a:gd name="T18" fmla="*/ 1090 w 3930"/>
                    <a:gd name="T19" fmla="*/ 871 h 907"/>
                    <a:gd name="T20" fmla="*/ 0 w 3930"/>
                    <a:gd name="T21" fmla="*/ 14 h 907"/>
                    <a:gd name="T22" fmla="*/ 4 w 3930"/>
                    <a:gd name="T23" fmla="*/ 8 h 907"/>
                    <a:gd name="T24" fmla="*/ 4 w 3930"/>
                    <a:gd name="T25" fmla="*/ 8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30" h="907">
                      <a:moveTo>
                        <a:pt x="4" y="8"/>
                      </a:moveTo>
                      <a:lnTo>
                        <a:pt x="1092" y="865"/>
                      </a:lnTo>
                      <a:lnTo>
                        <a:pt x="1808" y="789"/>
                      </a:lnTo>
                      <a:lnTo>
                        <a:pt x="2900" y="899"/>
                      </a:lnTo>
                      <a:lnTo>
                        <a:pt x="3926" y="0"/>
                      </a:lnTo>
                      <a:lnTo>
                        <a:pt x="3926" y="0"/>
                      </a:lnTo>
                      <a:lnTo>
                        <a:pt x="3930" y="6"/>
                      </a:lnTo>
                      <a:lnTo>
                        <a:pt x="2902" y="907"/>
                      </a:lnTo>
                      <a:lnTo>
                        <a:pt x="1808" y="795"/>
                      </a:lnTo>
                      <a:lnTo>
                        <a:pt x="1090" y="871"/>
                      </a:lnTo>
                      <a:lnTo>
                        <a:pt x="0" y="1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5" name="Freeform 21">
                  <a:extLst>
                    <a:ext uri="{FF2B5EF4-FFF2-40B4-BE49-F238E27FC236}">
                      <a16:creationId xmlns:a16="http://schemas.microsoft.com/office/drawing/2014/main" id="{8E2AB1A8-A2E6-4AD3-BEB5-397CA15D90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9" y="989"/>
                  <a:ext cx="112" cy="1924"/>
                </a:xfrm>
                <a:custGeom>
                  <a:avLst/>
                  <a:gdLst>
                    <a:gd name="T0" fmla="*/ 0 w 112"/>
                    <a:gd name="T1" fmla="*/ 2 h 1924"/>
                    <a:gd name="T2" fmla="*/ 6 w 112"/>
                    <a:gd name="T3" fmla="*/ 0 h 1924"/>
                    <a:gd name="T4" fmla="*/ 112 w 112"/>
                    <a:gd name="T5" fmla="*/ 1924 h 1924"/>
                    <a:gd name="T6" fmla="*/ 106 w 112"/>
                    <a:gd name="T7" fmla="*/ 1924 h 1924"/>
                    <a:gd name="T8" fmla="*/ 0 w 112"/>
                    <a:gd name="T9" fmla="*/ 2 h 1924"/>
                    <a:gd name="T10" fmla="*/ 0 w 112"/>
                    <a:gd name="T11" fmla="*/ 2 h 19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2" h="1924">
                      <a:moveTo>
                        <a:pt x="0" y="2"/>
                      </a:moveTo>
                      <a:lnTo>
                        <a:pt x="6" y="0"/>
                      </a:lnTo>
                      <a:lnTo>
                        <a:pt x="112" y="1924"/>
                      </a:lnTo>
                      <a:lnTo>
                        <a:pt x="106" y="192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6" name="Freeform 22">
                  <a:extLst>
                    <a:ext uri="{FF2B5EF4-FFF2-40B4-BE49-F238E27FC236}">
                      <a16:creationId xmlns:a16="http://schemas.microsoft.com/office/drawing/2014/main" id="{582F12B1-7452-4C7B-A128-796DCB42A6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" y="4803"/>
                  <a:ext cx="1810" cy="42"/>
                </a:xfrm>
                <a:custGeom>
                  <a:avLst/>
                  <a:gdLst>
                    <a:gd name="T0" fmla="*/ 0 w 1810"/>
                    <a:gd name="T1" fmla="*/ 0 h 42"/>
                    <a:gd name="T2" fmla="*/ 1810 w 1810"/>
                    <a:gd name="T3" fmla="*/ 34 h 42"/>
                    <a:gd name="T4" fmla="*/ 1810 w 1810"/>
                    <a:gd name="T5" fmla="*/ 42 h 42"/>
                    <a:gd name="T6" fmla="*/ 0 w 1810"/>
                    <a:gd name="T7" fmla="*/ 6 h 42"/>
                    <a:gd name="T8" fmla="*/ 0 w 1810"/>
                    <a:gd name="T9" fmla="*/ 0 h 42"/>
                    <a:gd name="T10" fmla="*/ 0 w 1810"/>
                    <a:gd name="T1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10" h="42">
                      <a:moveTo>
                        <a:pt x="0" y="0"/>
                      </a:moveTo>
                      <a:lnTo>
                        <a:pt x="1810" y="34"/>
                      </a:lnTo>
                      <a:lnTo>
                        <a:pt x="1810" y="42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7" name="Freeform 23">
                  <a:extLst>
                    <a:ext uri="{FF2B5EF4-FFF2-40B4-BE49-F238E27FC236}">
                      <a16:creationId xmlns:a16="http://schemas.microsoft.com/office/drawing/2014/main" id="{F8F4076E-0CE3-4431-8545-B1188CCBFF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9" y="1916"/>
                  <a:ext cx="184" cy="184"/>
                </a:xfrm>
                <a:custGeom>
                  <a:avLst/>
                  <a:gdLst>
                    <a:gd name="T0" fmla="*/ 76 w 92"/>
                    <a:gd name="T1" fmla="*/ 76 h 92"/>
                    <a:gd name="T2" fmla="*/ 16 w 92"/>
                    <a:gd name="T3" fmla="*/ 76 h 92"/>
                    <a:gd name="T4" fmla="*/ 16 w 92"/>
                    <a:gd name="T5" fmla="*/ 16 h 92"/>
                    <a:gd name="T6" fmla="*/ 76 w 92"/>
                    <a:gd name="T7" fmla="*/ 16 h 92"/>
                    <a:gd name="T8" fmla="*/ 76 w 92"/>
                    <a:gd name="T9" fmla="*/ 7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92">
                      <a:moveTo>
                        <a:pt x="76" y="76"/>
                      </a:moveTo>
                      <a:cubicBezTo>
                        <a:pt x="59" y="92"/>
                        <a:pt x="33" y="92"/>
                        <a:pt x="16" y="76"/>
                      </a:cubicBezTo>
                      <a:cubicBezTo>
                        <a:pt x="0" y="59"/>
                        <a:pt x="0" y="33"/>
                        <a:pt x="16" y="16"/>
                      </a:cubicBezTo>
                      <a:cubicBezTo>
                        <a:pt x="33" y="0"/>
                        <a:pt x="59" y="0"/>
                        <a:pt x="76" y="16"/>
                      </a:cubicBezTo>
                      <a:cubicBezTo>
                        <a:pt x="92" y="33"/>
                        <a:pt x="92" y="59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8" name="Freeform 24">
                  <a:extLst>
                    <a:ext uri="{FF2B5EF4-FFF2-40B4-BE49-F238E27FC236}">
                      <a16:creationId xmlns:a16="http://schemas.microsoft.com/office/drawing/2014/main" id="{6F69E9BF-C03F-44F2-8C3D-E778DDEA7C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" y="775"/>
                  <a:ext cx="123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0 w 61"/>
                    <a:gd name="T7" fmla="*/ 11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39" y="0"/>
                        <a:pt x="50" y="11"/>
                      </a:cubicBezTo>
                      <a:cubicBezTo>
                        <a:pt x="61" y="22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9" name="Freeform 25">
                  <a:extLst>
                    <a:ext uri="{FF2B5EF4-FFF2-40B4-BE49-F238E27FC236}">
                      <a16:creationId xmlns:a16="http://schemas.microsoft.com/office/drawing/2014/main" id="{3F3605E7-6CE0-4EE9-8F33-2E8F0A3DBE6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3" y="6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0" name="Freeform 26">
                  <a:extLst>
                    <a:ext uri="{FF2B5EF4-FFF2-40B4-BE49-F238E27FC236}">
                      <a16:creationId xmlns:a16="http://schemas.microsoft.com/office/drawing/2014/main" id="{65BC5FB9-F2B1-4FD0-B0F2-E8ABE89C3A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05" y="3910"/>
                  <a:ext cx="98" cy="98"/>
                </a:xfrm>
                <a:custGeom>
                  <a:avLst/>
                  <a:gdLst>
                    <a:gd name="T0" fmla="*/ 41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1 w 49"/>
                    <a:gd name="T7" fmla="*/ 9 h 49"/>
                    <a:gd name="T8" fmla="*/ 41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1"/>
                      </a:moveTo>
                      <a:cubicBezTo>
                        <a:pt x="32" y="49"/>
                        <a:pt x="18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8" y="0"/>
                        <a:pt x="32" y="0"/>
                        <a:pt x="41" y="9"/>
                      </a:cubicBezTo>
                      <a:cubicBezTo>
                        <a:pt x="49" y="18"/>
                        <a:pt x="49" y="32"/>
                        <a:pt x="41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1" name="Freeform 27">
                  <a:extLst>
                    <a:ext uri="{FF2B5EF4-FFF2-40B4-BE49-F238E27FC236}">
                      <a16:creationId xmlns:a16="http://schemas.microsoft.com/office/drawing/2014/main" id="{A9FBD14C-4088-4D2E-84F5-F1F118E04E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5" y="3111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2" name="Freeform 28">
                  <a:extLst>
                    <a:ext uri="{FF2B5EF4-FFF2-40B4-BE49-F238E27FC236}">
                      <a16:creationId xmlns:a16="http://schemas.microsoft.com/office/drawing/2014/main" id="{0FF2CAEB-CF80-4E9A-BDED-18DDBE3F26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1782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8 w 49"/>
                    <a:gd name="T3" fmla="*/ 41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8" y="41"/>
                      </a:cubicBezTo>
                      <a:cubicBezTo>
                        <a:pt x="0" y="32"/>
                        <a:pt x="0" y="18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3" name="Freeform 29">
                  <a:extLst>
                    <a:ext uri="{FF2B5EF4-FFF2-40B4-BE49-F238E27FC236}">
                      <a16:creationId xmlns:a16="http://schemas.microsoft.com/office/drawing/2014/main" id="{9A9E16BD-493F-4989-84B6-6E9118EE3E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-803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4" name="Freeform 30">
                  <a:extLst>
                    <a:ext uri="{FF2B5EF4-FFF2-40B4-BE49-F238E27FC236}">
                      <a16:creationId xmlns:a16="http://schemas.microsoft.com/office/drawing/2014/main" id="{89241719-0409-4FDB-A79B-96DE35F1F8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87" y="2100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5" name="Freeform 31">
                  <a:extLst>
                    <a:ext uri="{FF2B5EF4-FFF2-40B4-BE49-F238E27FC236}">
                      <a16:creationId xmlns:a16="http://schemas.microsoft.com/office/drawing/2014/main" id="{912619CB-920B-469E-B22C-6FF8206A69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9" y="755"/>
                  <a:ext cx="125" cy="122"/>
                </a:xfrm>
                <a:custGeom>
                  <a:avLst/>
                  <a:gdLst>
                    <a:gd name="T0" fmla="*/ 51 w 62"/>
                    <a:gd name="T1" fmla="*/ 50 h 61"/>
                    <a:gd name="T2" fmla="*/ 11 w 62"/>
                    <a:gd name="T3" fmla="*/ 50 h 61"/>
                    <a:gd name="T4" fmla="*/ 11 w 62"/>
                    <a:gd name="T5" fmla="*/ 10 h 61"/>
                    <a:gd name="T6" fmla="*/ 51 w 62"/>
                    <a:gd name="T7" fmla="*/ 10 h 61"/>
                    <a:gd name="T8" fmla="*/ 51 w 62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2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2" y="0"/>
                        <a:pt x="40" y="0"/>
                        <a:pt x="51" y="10"/>
                      </a:cubicBezTo>
                      <a:cubicBezTo>
                        <a:pt x="62" y="21"/>
                        <a:pt x="62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6" name="Freeform 32">
                  <a:extLst>
                    <a:ext uri="{FF2B5EF4-FFF2-40B4-BE49-F238E27FC236}">
                      <a16:creationId xmlns:a16="http://schemas.microsoft.com/office/drawing/2014/main" id="{F1BAAA09-907B-4200-8D35-5321F35A12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103"/>
                  <a:ext cx="123" cy="122"/>
                </a:xfrm>
                <a:custGeom>
                  <a:avLst/>
                  <a:gdLst>
                    <a:gd name="T0" fmla="*/ 51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1 w 61"/>
                    <a:gd name="T7" fmla="*/ 11 h 61"/>
                    <a:gd name="T8" fmla="*/ 51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40" y="0"/>
                        <a:pt x="51" y="11"/>
                      </a:cubicBezTo>
                      <a:cubicBezTo>
                        <a:pt x="61" y="22"/>
                        <a:pt x="61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7" name="Freeform 33">
                  <a:extLst>
                    <a:ext uri="{FF2B5EF4-FFF2-40B4-BE49-F238E27FC236}">
                      <a16:creationId xmlns:a16="http://schemas.microsoft.com/office/drawing/2014/main" id="{5A88FF9D-1D18-44F7-B0BB-90A30A795A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1" y="4675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8" name="Freeform 34">
                  <a:extLst>
                    <a:ext uri="{FF2B5EF4-FFF2-40B4-BE49-F238E27FC236}">
                      <a16:creationId xmlns:a16="http://schemas.microsoft.com/office/drawing/2014/main" id="{A9C17BB6-99B6-4746-8841-62B75EA70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9" y="3896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9" name="Freeform 35">
                  <a:extLst>
                    <a:ext uri="{FF2B5EF4-FFF2-40B4-BE49-F238E27FC236}">
                      <a16:creationId xmlns:a16="http://schemas.microsoft.com/office/drawing/2014/main" id="{4E7F2908-18B1-433E-808B-830D678DA0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73" y="2815"/>
                  <a:ext cx="98" cy="98"/>
                </a:xfrm>
                <a:custGeom>
                  <a:avLst/>
                  <a:gdLst>
                    <a:gd name="T0" fmla="*/ 41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1 w 49"/>
                    <a:gd name="T7" fmla="*/ 8 h 49"/>
                    <a:gd name="T8" fmla="*/ 41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1" y="8"/>
                      </a:cubicBezTo>
                      <a:cubicBezTo>
                        <a:pt x="49" y="17"/>
                        <a:pt x="49" y="31"/>
                        <a:pt x="41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0" name="Freeform 36">
                  <a:extLst>
                    <a:ext uri="{FF2B5EF4-FFF2-40B4-BE49-F238E27FC236}">
                      <a16:creationId xmlns:a16="http://schemas.microsoft.com/office/drawing/2014/main" id="{FE32E4BD-7CFA-4D59-894E-37FF42A171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307" y="10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1" name="Freeform 37">
                  <a:extLst>
                    <a:ext uri="{FF2B5EF4-FFF2-40B4-BE49-F238E27FC236}">
                      <a16:creationId xmlns:a16="http://schemas.microsoft.com/office/drawing/2014/main" id="{DC76B0BF-F84E-4DCD-B50C-6D732BD880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9" y="-919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2" name="Freeform 38">
                  <a:extLst>
                    <a:ext uri="{FF2B5EF4-FFF2-40B4-BE49-F238E27FC236}">
                      <a16:creationId xmlns:a16="http://schemas.microsoft.com/office/drawing/2014/main" id="{53E075C7-B24E-4AEB-90B4-560FCA7D9B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9" y="286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3" name="Freeform 39">
                  <a:extLst>
                    <a:ext uri="{FF2B5EF4-FFF2-40B4-BE49-F238E27FC236}">
                      <a16:creationId xmlns:a16="http://schemas.microsoft.com/office/drawing/2014/main" id="{1425FE0E-346B-4E97-821F-23A57B49AB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2" y="941"/>
                  <a:ext cx="99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2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4" name="Freeform 40">
                  <a:extLst>
                    <a:ext uri="{FF2B5EF4-FFF2-40B4-BE49-F238E27FC236}">
                      <a16:creationId xmlns:a16="http://schemas.microsoft.com/office/drawing/2014/main" id="{D1584287-8EFB-4E61-8D94-5C1F33247D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3" y="-8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5" name="Freeform 41">
                  <a:extLst>
                    <a:ext uri="{FF2B5EF4-FFF2-40B4-BE49-F238E27FC236}">
                      <a16:creationId xmlns:a16="http://schemas.microsoft.com/office/drawing/2014/main" id="{E8BAAC1A-8C99-4BC7-BDE1-24C68DEA59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-22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6" name="Freeform 42">
                  <a:extLst>
                    <a:ext uri="{FF2B5EF4-FFF2-40B4-BE49-F238E27FC236}">
                      <a16:creationId xmlns:a16="http://schemas.microsoft.com/office/drawing/2014/main" id="{6F3C83E8-7BEA-483F-8C91-6D8074C596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" y="475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  <p:grpSp>
            <p:nvGrpSpPr>
              <p:cNvPr id="112" name="Group 5">
                <a:extLst>
                  <a:ext uri="{FF2B5EF4-FFF2-40B4-BE49-F238E27FC236}">
                    <a16:creationId xmlns:a16="http://schemas.microsoft.com/office/drawing/2014/main" id="{4C954403-3250-4E50-82EB-3B13E1AB8819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17144555">
                <a:off x="-34620" y="5559263"/>
                <a:ext cx="4168405" cy="4141160"/>
                <a:chOff x="-1307" y="-919"/>
                <a:chExt cx="5814" cy="5776"/>
              </a:xfrm>
              <a:solidFill>
                <a:srgbClr val="D1D1D1"/>
              </a:solidFill>
            </p:grpSpPr>
            <p:sp>
              <p:nvSpPr>
                <p:cNvPr id="113" name="Freeform 6">
                  <a:extLst>
                    <a:ext uri="{FF2B5EF4-FFF2-40B4-BE49-F238E27FC236}">
                      <a16:creationId xmlns:a16="http://schemas.microsoft.com/office/drawing/2014/main" id="{36FEAB83-535B-4053-BD0B-504E6F31D0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" y="-763"/>
                  <a:ext cx="2360" cy="1578"/>
                </a:xfrm>
                <a:custGeom>
                  <a:avLst/>
                  <a:gdLst>
                    <a:gd name="T0" fmla="*/ 1338 w 2360"/>
                    <a:gd name="T1" fmla="*/ 0 h 1578"/>
                    <a:gd name="T2" fmla="*/ 2360 w 2360"/>
                    <a:gd name="T3" fmla="*/ 1574 h 1578"/>
                    <a:gd name="T4" fmla="*/ 2354 w 2360"/>
                    <a:gd name="T5" fmla="*/ 1576 h 1578"/>
                    <a:gd name="T6" fmla="*/ 1336 w 2360"/>
                    <a:gd name="T7" fmla="*/ 10 h 1578"/>
                    <a:gd name="T8" fmla="*/ 4 w 2360"/>
                    <a:gd name="T9" fmla="*/ 1578 h 1578"/>
                    <a:gd name="T10" fmla="*/ 0 w 2360"/>
                    <a:gd name="T11" fmla="*/ 1572 h 1578"/>
                    <a:gd name="T12" fmla="*/ 1338 w 2360"/>
                    <a:gd name="T13" fmla="*/ 0 h 1578"/>
                    <a:gd name="T14" fmla="*/ 1338 w 2360"/>
                    <a:gd name="T15" fmla="*/ 0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60" h="1578">
                      <a:moveTo>
                        <a:pt x="1338" y="0"/>
                      </a:moveTo>
                      <a:lnTo>
                        <a:pt x="2360" y="1574"/>
                      </a:lnTo>
                      <a:lnTo>
                        <a:pt x="2354" y="1576"/>
                      </a:lnTo>
                      <a:lnTo>
                        <a:pt x="1336" y="10"/>
                      </a:lnTo>
                      <a:lnTo>
                        <a:pt x="4" y="1578"/>
                      </a:lnTo>
                      <a:lnTo>
                        <a:pt x="0" y="1572"/>
                      </a:lnTo>
                      <a:lnTo>
                        <a:pt x="1338" y="0"/>
                      </a:lnTo>
                      <a:lnTo>
                        <a:pt x="13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4" name="Freeform 7">
                  <a:extLst>
                    <a:ext uri="{FF2B5EF4-FFF2-40B4-BE49-F238E27FC236}">
                      <a16:creationId xmlns:a16="http://schemas.microsoft.com/office/drawing/2014/main" id="{3A3B2E20-9679-4826-8DA0-6775B28C32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3" y="811"/>
                  <a:ext cx="1580" cy="2358"/>
                </a:xfrm>
                <a:custGeom>
                  <a:avLst/>
                  <a:gdLst>
                    <a:gd name="T0" fmla="*/ 0 w 1580"/>
                    <a:gd name="T1" fmla="*/ 2352 h 2358"/>
                    <a:gd name="T2" fmla="*/ 1568 w 1580"/>
                    <a:gd name="T3" fmla="*/ 1021 h 2358"/>
                    <a:gd name="T4" fmla="*/ 0 w 1580"/>
                    <a:gd name="T5" fmla="*/ 4 h 2358"/>
                    <a:gd name="T6" fmla="*/ 0 w 1580"/>
                    <a:gd name="T7" fmla="*/ 6 h 2358"/>
                    <a:gd name="T8" fmla="*/ 4 w 1580"/>
                    <a:gd name="T9" fmla="*/ 0 h 2358"/>
                    <a:gd name="T10" fmla="*/ 1580 w 1580"/>
                    <a:gd name="T11" fmla="*/ 1021 h 2358"/>
                    <a:gd name="T12" fmla="*/ 4 w 1580"/>
                    <a:gd name="T13" fmla="*/ 2358 h 2358"/>
                    <a:gd name="T14" fmla="*/ 0 w 1580"/>
                    <a:gd name="T15" fmla="*/ 2352 h 2358"/>
                    <a:gd name="T16" fmla="*/ 0 w 1580"/>
                    <a:gd name="T17" fmla="*/ 2352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80" h="2358">
                      <a:moveTo>
                        <a:pt x="0" y="2352"/>
                      </a:moveTo>
                      <a:lnTo>
                        <a:pt x="1568" y="1021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0"/>
                      </a:lnTo>
                      <a:lnTo>
                        <a:pt x="1580" y="1021"/>
                      </a:lnTo>
                      <a:lnTo>
                        <a:pt x="4" y="2358"/>
                      </a:lnTo>
                      <a:lnTo>
                        <a:pt x="0" y="2352"/>
                      </a:lnTo>
                      <a:lnTo>
                        <a:pt x="0" y="2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5" name="Freeform 8">
                  <a:extLst>
                    <a:ext uri="{FF2B5EF4-FFF2-40B4-BE49-F238E27FC236}">
                      <a16:creationId xmlns:a16="http://schemas.microsoft.com/office/drawing/2014/main" id="{38E97B63-3F46-458A-B44B-076266211B4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7" y="809"/>
                  <a:ext cx="1580" cy="2358"/>
                </a:xfrm>
                <a:custGeom>
                  <a:avLst/>
                  <a:gdLst>
                    <a:gd name="T0" fmla="*/ 1576 w 1580"/>
                    <a:gd name="T1" fmla="*/ 0 h 2358"/>
                    <a:gd name="T2" fmla="*/ 1580 w 1580"/>
                    <a:gd name="T3" fmla="*/ 4 h 2358"/>
                    <a:gd name="T4" fmla="*/ 12 w 1580"/>
                    <a:gd name="T5" fmla="*/ 1335 h 2358"/>
                    <a:gd name="T6" fmla="*/ 1580 w 1580"/>
                    <a:gd name="T7" fmla="*/ 2352 h 2358"/>
                    <a:gd name="T8" fmla="*/ 1576 w 1580"/>
                    <a:gd name="T9" fmla="*/ 2358 h 2358"/>
                    <a:gd name="T10" fmla="*/ 0 w 1580"/>
                    <a:gd name="T11" fmla="*/ 1335 h 2358"/>
                    <a:gd name="T12" fmla="*/ 1576 w 1580"/>
                    <a:gd name="T13" fmla="*/ 0 h 2358"/>
                    <a:gd name="T14" fmla="*/ 1576 w 1580"/>
                    <a:gd name="T15" fmla="*/ 0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80" h="2358">
                      <a:moveTo>
                        <a:pt x="1576" y="0"/>
                      </a:moveTo>
                      <a:lnTo>
                        <a:pt x="1580" y="4"/>
                      </a:lnTo>
                      <a:lnTo>
                        <a:pt x="12" y="1335"/>
                      </a:lnTo>
                      <a:lnTo>
                        <a:pt x="1580" y="2352"/>
                      </a:lnTo>
                      <a:lnTo>
                        <a:pt x="1576" y="2358"/>
                      </a:lnTo>
                      <a:lnTo>
                        <a:pt x="0" y="1335"/>
                      </a:lnTo>
                      <a:lnTo>
                        <a:pt x="1576" y="0"/>
                      </a:lnTo>
                      <a:lnTo>
                        <a:pt x="15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6" name="Freeform 9">
                  <a:extLst>
                    <a:ext uri="{FF2B5EF4-FFF2-40B4-BE49-F238E27FC236}">
                      <a16:creationId xmlns:a16="http://schemas.microsoft.com/office/drawing/2014/main" id="{9E44996A-D56A-4FD2-9D54-D345FAD577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" y="3163"/>
                  <a:ext cx="2360" cy="1578"/>
                </a:xfrm>
                <a:custGeom>
                  <a:avLst/>
                  <a:gdLst>
                    <a:gd name="T0" fmla="*/ 0 w 2360"/>
                    <a:gd name="T1" fmla="*/ 4 h 1578"/>
                    <a:gd name="T2" fmla="*/ 0 w 2360"/>
                    <a:gd name="T3" fmla="*/ 4 h 1578"/>
                    <a:gd name="T4" fmla="*/ 6 w 2360"/>
                    <a:gd name="T5" fmla="*/ 0 h 1578"/>
                    <a:gd name="T6" fmla="*/ 1024 w 2360"/>
                    <a:gd name="T7" fmla="*/ 1566 h 1578"/>
                    <a:gd name="T8" fmla="*/ 2356 w 2360"/>
                    <a:gd name="T9" fmla="*/ 0 h 1578"/>
                    <a:gd name="T10" fmla="*/ 2360 w 2360"/>
                    <a:gd name="T11" fmla="*/ 4 h 1578"/>
                    <a:gd name="T12" fmla="*/ 1022 w 2360"/>
                    <a:gd name="T13" fmla="*/ 1578 h 1578"/>
                    <a:gd name="T14" fmla="*/ 0 w 2360"/>
                    <a:gd name="T15" fmla="*/ 4 h 1578"/>
                    <a:gd name="T16" fmla="*/ 0 w 2360"/>
                    <a:gd name="T17" fmla="*/ 4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60" h="1578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1024" y="1566"/>
                      </a:lnTo>
                      <a:lnTo>
                        <a:pt x="2356" y="0"/>
                      </a:lnTo>
                      <a:lnTo>
                        <a:pt x="2360" y="4"/>
                      </a:lnTo>
                      <a:lnTo>
                        <a:pt x="1022" y="1578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7" name="Freeform 10">
                  <a:extLst>
                    <a:ext uri="{FF2B5EF4-FFF2-40B4-BE49-F238E27FC236}">
                      <a16:creationId xmlns:a16="http://schemas.microsoft.com/office/drawing/2014/main" id="{EDF0D976-3067-4578-AA2C-CE2908B49D6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7" y="811"/>
                  <a:ext cx="2358" cy="2356"/>
                </a:xfrm>
                <a:custGeom>
                  <a:avLst/>
                  <a:gdLst>
                    <a:gd name="T0" fmla="*/ 0 w 2358"/>
                    <a:gd name="T1" fmla="*/ 0 h 2356"/>
                    <a:gd name="T2" fmla="*/ 2358 w 2358"/>
                    <a:gd name="T3" fmla="*/ 0 h 2356"/>
                    <a:gd name="T4" fmla="*/ 2358 w 2358"/>
                    <a:gd name="T5" fmla="*/ 2356 h 2356"/>
                    <a:gd name="T6" fmla="*/ 4 w 2358"/>
                    <a:gd name="T7" fmla="*/ 2356 h 2356"/>
                    <a:gd name="T8" fmla="*/ 0 w 2358"/>
                    <a:gd name="T9" fmla="*/ 2356 h 2356"/>
                    <a:gd name="T10" fmla="*/ 0 w 2358"/>
                    <a:gd name="T11" fmla="*/ 0 h 2356"/>
                    <a:gd name="T12" fmla="*/ 0 w 2358"/>
                    <a:gd name="T13" fmla="*/ 0 h 2356"/>
                    <a:gd name="T14" fmla="*/ 4 w 2358"/>
                    <a:gd name="T15" fmla="*/ 2352 h 2356"/>
                    <a:gd name="T16" fmla="*/ 8 w 2358"/>
                    <a:gd name="T17" fmla="*/ 2352 h 2356"/>
                    <a:gd name="T18" fmla="*/ 4 w 2358"/>
                    <a:gd name="T19" fmla="*/ 2352 h 2356"/>
                    <a:gd name="T20" fmla="*/ 4 w 2358"/>
                    <a:gd name="T21" fmla="*/ 2352 h 2356"/>
                    <a:gd name="T22" fmla="*/ 8 w 2358"/>
                    <a:gd name="T23" fmla="*/ 8 h 2356"/>
                    <a:gd name="T24" fmla="*/ 8 w 2358"/>
                    <a:gd name="T25" fmla="*/ 2350 h 2356"/>
                    <a:gd name="T26" fmla="*/ 2350 w 2358"/>
                    <a:gd name="T27" fmla="*/ 2350 h 2356"/>
                    <a:gd name="T28" fmla="*/ 2350 w 2358"/>
                    <a:gd name="T29" fmla="*/ 8 h 2356"/>
                    <a:gd name="T30" fmla="*/ 8 w 2358"/>
                    <a:gd name="T31" fmla="*/ 8 h 2356"/>
                    <a:gd name="T32" fmla="*/ 8 w 2358"/>
                    <a:gd name="T33" fmla="*/ 8 h 2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58" h="2356">
                      <a:moveTo>
                        <a:pt x="0" y="0"/>
                      </a:moveTo>
                      <a:lnTo>
                        <a:pt x="2358" y="0"/>
                      </a:lnTo>
                      <a:lnTo>
                        <a:pt x="2358" y="2356"/>
                      </a:lnTo>
                      <a:lnTo>
                        <a:pt x="4" y="2356"/>
                      </a:lnTo>
                      <a:lnTo>
                        <a:pt x="0" y="235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  <a:moveTo>
                        <a:pt x="4" y="2352"/>
                      </a:moveTo>
                      <a:lnTo>
                        <a:pt x="8" y="2352"/>
                      </a:lnTo>
                      <a:lnTo>
                        <a:pt x="4" y="2352"/>
                      </a:lnTo>
                      <a:lnTo>
                        <a:pt x="4" y="2352"/>
                      </a:lnTo>
                      <a:close/>
                      <a:moveTo>
                        <a:pt x="8" y="8"/>
                      </a:moveTo>
                      <a:lnTo>
                        <a:pt x="8" y="2350"/>
                      </a:lnTo>
                      <a:lnTo>
                        <a:pt x="2350" y="2350"/>
                      </a:lnTo>
                      <a:lnTo>
                        <a:pt x="2350" y="8"/>
                      </a:lnTo>
                      <a:lnTo>
                        <a:pt x="8" y="8"/>
                      </a:ln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8" name="Freeform 11">
                  <a:extLst>
                    <a:ext uri="{FF2B5EF4-FFF2-40B4-BE49-F238E27FC236}">
                      <a16:creationId xmlns:a16="http://schemas.microsoft.com/office/drawing/2014/main" id="{B00A5789-5EA8-4D8C-A473-0957E3BC77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5" y="30"/>
                  <a:ext cx="2598" cy="4709"/>
                </a:xfrm>
                <a:custGeom>
                  <a:avLst/>
                  <a:gdLst>
                    <a:gd name="T0" fmla="*/ 0 w 2598"/>
                    <a:gd name="T1" fmla="*/ 2114 h 4709"/>
                    <a:gd name="T2" fmla="*/ 786 w 2598"/>
                    <a:gd name="T3" fmla="*/ 0 h 4709"/>
                    <a:gd name="T4" fmla="*/ 794 w 2598"/>
                    <a:gd name="T5" fmla="*/ 2 h 4709"/>
                    <a:gd name="T6" fmla="*/ 8 w 2598"/>
                    <a:gd name="T7" fmla="*/ 2114 h 4709"/>
                    <a:gd name="T8" fmla="*/ 782 w 2598"/>
                    <a:gd name="T9" fmla="*/ 3918 h 4709"/>
                    <a:gd name="T10" fmla="*/ 2598 w 2598"/>
                    <a:gd name="T11" fmla="*/ 4703 h 4709"/>
                    <a:gd name="T12" fmla="*/ 2596 w 2598"/>
                    <a:gd name="T13" fmla="*/ 4709 h 4709"/>
                    <a:gd name="T14" fmla="*/ 776 w 2598"/>
                    <a:gd name="T15" fmla="*/ 3924 h 4709"/>
                    <a:gd name="T16" fmla="*/ 0 w 2598"/>
                    <a:gd name="T17" fmla="*/ 2114 h 4709"/>
                    <a:gd name="T18" fmla="*/ 0 w 2598"/>
                    <a:gd name="T19" fmla="*/ 2114 h 4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98" h="4709">
                      <a:moveTo>
                        <a:pt x="0" y="2114"/>
                      </a:moveTo>
                      <a:lnTo>
                        <a:pt x="786" y="0"/>
                      </a:lnTo>
                      <a:lnTo>
                        <a:pt x="794" y="2"/>
                      </a:lnTo>
                      <a:lnTo>
                        <a:pt x="8" y="2114"/>
                      </a:lnTo>
                      <a:lnTo>
                        <a:pt x="782" y="3918"/>
                      </a:lnTo>
                      <a:lnTo>
                        <a:pt x="2598" y="4703"/>
                      </a:lnTo>
                      <a:lnTo>
                        <a:pt x="2596" y="4709"/>
                      </a:lnTo>
                      <a:lnTo>
                        <a:pt x="776" y="3924"/>
                      </a:lnTo>
                      <a:lnTo>
                        <a:pt x="0" y="2114"/>
                      </a:lnTo>
                      <a:lnTo>
                        <a:pt x="0" y="21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9" name="Freeform 12">
                  <a:extLst>
                    <a:ext uri="{FF2B5EF4-FFF2-40B4-BE49-F238E27FC236}">
                      <a16:creationId xmlns:a16="http://schemas.microsoft.com/office/drawing/2014/main" id="{13878744-168F-4968-8A92-7873BC1F60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1" y="-761"/>
                  <a:ext cx="4724" cy="4719"/>
                </a:xfrm>
                <a:custGeom>
                  <a:avLst/>
                  <a:gdLst>
                    <a:gd name="T0" fmla="*/ 3144 w 4724"/>
                    <a:gd name="T1" fmla="*/ 3930 h 4719"/>
                    <a:gd name="T2" fmla="*/ 790 w 4724"/>
                    <a:gd name="T3" fmla="*/ 1578 h 4719"/>
                    <a:gd name="T4" fmla="*/ 0 w 4724"/>
                    <a:gd name="T5" fmla="*/ 789 h 4719"/>
                    <a:gd name="T6" fmla="*/ 2124 w 4724"/>
                    <a:gd name="T7" fmla="*/ 0 h 4719"/>
                    <a:gd name="T8" fmla="*/ 3944 w 4724"/>
                    <a:gd name="T9" fmla="*/ 767 h 4719"/>
                    <a:gd name="T10" fmla="*/ 4722 w 4724"/>
                    <a:gd name="T11" fmla="*/ 2591 h 4719"/>
                    <a:gd name="T12" fmla="*/ 4716 w 4724"/>
                    <a:gd name="T13" fmla="*/ 2595 h 4719"/>
                    <a:gd name="T14" fmla="*/ 3938 w 4724"/>
                    <a:gd name="T15" fmla="*/ 773 h 4719"/>
                    <a:gd name="T16" fmla="*/ 2124 w 4724"/>
                    <a:gd name="T17" fmla="*/ 6 h 4719"/>
                    <a:gd name="T18" fmla="*/ 12 w 4724"/>
                    <a:gd name="T19" fmla="*/ 793 h 4719"/>
                    <a:gd name="T20" fmla="*/ 794 w 4724"/>
                    <a:gd name="T21" fmla="*/ 1574 h 4719"/>
                    <a:gd name="T22" fmla="*/ 3148 w 4724"/>
                    <a:gd name="T23" fmla="*/ 3926 h 4719"/>
                    <a:gd name="T24" fmla="*/ 3930 w 4724"/>
                    <a:gd name="T25" fmla="*/ 4707 h 4719"/>
                    <a:gd name="T26" fmla="*/ 4718 w 4724"/>
                    <a:gd name="T27" fmla="*/ 2595 h 4719"/>
                    <a:gd name="T28" fmla="*/ 4724 w 4724"/>
                    <a:gd name="T29" fmla="*/ 2597 h 4719"/>
                    <a:gd name="T30" fmla="*/ 3934 w 4724"/>
                    <a:gd name="T31" fmla="*/ 4719 h 4719"/>
                    <a:gd name="T32" fmla="*/ 3144 w 4724"/>
                    <a:gd name="T33" fmla="*/ 3930 h 4719"/>
                    <a:gd name="T34" fmla="*/ 3144 w 4724"/>
                    <a:gd name="T35" fmla="*/ 3930 h 4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724" h="4719">
                      <a:moveTo>
                        <a:pt x="3144" y="3930"/>
                      </a:moveTo>
                      <a:lnTo>
                        <a:pt x="790" y="1578"/>
                      </a:lnTo>
                      <a:lnTo>
                        <a:pt x="0" y="789"/>
                      </a:lnTo>
                      <a:lnTo>
                        <a:pt x="2124" y="0"/>
                      </a:lnTo>
                      <a:lnTo>
                        <a:pt x="3944" y="767"/>
                      </a:lnTo>
                      <a:lnTo>
                        <a:pt x="4722" y="2591"/>
                      </a:lnTo>
                      <a:lnTo>
                        <a:pt x="4716" y="2595"/>
                      </a:lnTo>
                      <a:lnTo>
                        <a:pt x="3938" y="773"/>
                      </a:lnTo>
                      <a:lnTo>
                        <a:pt x="2124" y="6"/>
                      </a:lnTo>
                      <a:lnTo>
                        <a:pt x="12" y="793"/>
                      </a:lnTo>
                      <a:lnTo>
                        <a:pt x="794" y="1574"/>
                      </a:lnTo>
                      <a:lnTo>
                        <a:pt x="3148" y="3926"/>
                      </a:lnTo>
                      <a:lnTo>
                        <a:pt x="3930" y="4707"/>
                      </a:lnTo>
                      <a:lnTo>
                        <a:pt x="4718" y="2595"/>
                      </a:lnTo>
                      <a:lnTo>
                        <a:pt x="4724" y="2597"/>
                      </a:lnTo>
                      <a:lnTo>
                        <a:pt x="3934" y="4719"/>
                      </a:lnTo>
                      <a:lnTo>
                        <a:pt x="3144" y="3930"/>
                      </a:lnTo>
                      <a:lnTo>
                        <a:pt x="3144" y="39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0" name="Freeform 13">
                  <a:extLst>
                    <a:ext uri="{FF2B5EF4-FFF2-40B4-BE49-F238E27FC236}">
                      <a16:creationId xmlns:a16="http://schemas.microsoft.com/office/drawing/2014/main" id="{243F72D0-AFFE-47BC-A568-E914FF0BD3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3" y="3950"/>
                  <a:ext cx="2120" cy="791"/>
                </a:xfrm>
                <a:custGeom>
                  <a:avLst/>
                  <a:gdLst>
                    <a:gd name="T0" fmla="*/ 0 w 2120"/>
                    <a:gd name="T1" fmla="*/ 785 h 791"/>
                    <a:gd name="T2" fmla="*/ 2118 w 2120"/>
                    <a:gd name="T3" fmla="*/ 0 h 791"/>
                    <a:gd name="T4" fmla="*/ 2120 w 2120"/>
                    <a:gd name="T5" fmla="*/ 6 h 791"/>
                    <a:gd name="T6" fmla="*/ 2 w 2120"/>
                    <a:gd name="T7" fmla="*/ 791 h 791"/>
                    <a:gd name="T8" fmla="*/ 0 w 2120"/>
                    <a:gd name="T9" fmla="*/ 785 h 791"/>
                    <a:gd name="T10" fmla="*/ 0 w 2120"/>
                    <a:gd name="T11" fmla="*/ 785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0" h="791">
                      <a:moveTo>
                        <a:pt x="0" y="785"/>
                      </a:moveTo>
                      <a:lnTo>
                        <a:pt x="2118" y="0"/>
                      </a:lnTo>
                      <a:lnTo>
                        <a:pt x="2120" y="6"/>
                      </a:lnTo>
                      <a:lnTo>
                        <a:pt x="2" y="791"/>
                      </a:lnTo>
                      <a:lnTo>
                        <a:pt x="0" y="785"/>
                      </a:lnTo>
                      <a:lnTo>
                        <a:pt x="0" y="7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1" name="Freeform 14">
                  <a:extLst>
                    <a:ext uri="{FF2B5EF4-FFF2-40B4-BE49-F238E27FC236}">
                      <a16:creationId xmlns:a16="http://schemas.microsoft.com/office/drawing/2014/main" id="{F180B0CF-D36C-4E75-B631-2BB54ECF3D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9" y="34"/>
                  <a:ext cx="3922" cy="3918"/>
                </a:xfrm>
                <a:custGeom>
                  <a:avLst/>
                  <a:gdLst>
                    <a:gd name="T0" fmla="*/ 0 w 3922"/>
                    <a:gd name="T1" fmla="*/ 3914 h 3918"/>
                    <a:gd name="T2" fmla="*/ 3916 w 3922"/>
                    <a:gd name="T3" fmla="*/ 0 h 3918"/>
                    <a:gd name="T4" fmla="*/ 3922 w 3922"/>
                    <a:gd name="T5" fmla="*/ 6 h 3918"/>
                    <a:gd name="T6" fmla="*/ 4 w 3922"/>
                    <a:gd name="T7" fmla="*/ 3918 h 3918"/>
                    <a:gd name="T8" fmla="*/ 0 w 3922"/>
                    <a:gd name="T9" fmla="*/ 3914 h 3918"/>
                    <a:gd name="T10" fmla="*/ 0 w 3922"/>
                    <a:gd name="T11" fmla="*/ 3914 h 39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2" h="3918">
                      <a:moveTo>
                        <a:pt x="0" y="3914"/>
                      </a:moveTo>
                      <a:lnTo>
                        <a:pt x="3916" y="0"/>
                      </a:lnTo>
                      <a:lnTo>
                        <a:pt x="3922" y="6"/>
                      </a:lnTo>
                      <a:lnTo>
                        <a:pt x="4" y="3918"/>
                      </a:lnTo>
                      <a:lnTo>
                        <a:pt x="0" y="3914"/>
                      </a:lnTo>
                      <a:lnTo>
                        <a:pt x="0" y="39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2" name="Freeform 15">
                  <a:extLst>
                    <a:ext uri="{FF2B5EF4-FFF2-40B4-BE49-F238E27FC236}">
                      <a16:creationId xmlns:a16="http://schemas.microsoft.com/office/drawing/2014/main" id="{01249444-FDFC-4360-B068-7231AF8EB2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7" y="-873"/>
                  <a:ext cx="3940" cy="905"/>
                </a:xfrm>
                <a:custGeom>
                  <a:avLst/>
                  <a:gdLst>
                    <a:gd name="T0" fmla="*/ 0 w 3940"/>
                    <a:gd name="T1" fmla="*/ 901 h 905"/>
                    <a:gd name="T2" fmla="*/ 1028 w 3940"/>
                    <a:gd name="T3" fmla="*/ 0 h 905"/>
                    <a:gd name="T4" fmla="*/ 2120 w 3940"/>
                    <a:gd name="T5" fmla="*/ 112 h 905"/>
                    <a:gd name="T6" fmla="*/ 2954 w 3940"/>
                    <a:gd name="T7" fmla="*/ 106 h 905"/>
                    <a:gd name="T8" fmla="*/ 3940 w 3940"/>
                    <a:gd name="T9" fmla="*/ 879 h 905"/>
                    <a:gd name="T10" fmla="*/ 3934 w 3940"/>
                    <a:gd name="T11" fmla="*/ 885 h 905"/>
                    <a:gd name="T12" fmla="*/ 2952 w 3940"/>
                    <a:gd name="T13" fmla="*/ 112 h 905"/>
                    <a:gd name="T14" fmla="*/ 2120 w 3940"/>
                    <a:gd name="T15" fmla="*/ 118 h 905"/>
                    <a:gd name="T16" fmla="*/ 1030 w 3940"/>
                    <a:gd name="T17" fmla="*/ 6 h 905"/>
                    <a:gd name="T18" fmla="*/ 4 w 3940"/>
                    <a:gd name="T19" fmla="*/ 905 h 905"/>
                    <a:gd name="T20" fmla="*/ 0 w 3940"/>
                    <a:gd name="T21" fmla="*/ 901 h 905"/>
                    <a:gd name="T22" fmla="*/ 0 w 3940"/>
                    <a:gd name="T23" fmla="*/ 901 h 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940" h="905">
                      <a:moveTo>
                        <a:pt x="0" y="901"/>
                      </a:moveTo>
                      <a:lnTo>
                        <a:pt x="1028" y="0"/>
                      </a:lnTo>
                      <a:lnTo>
                        <a:pt x="2120" y="112"/>
                      </a:lnTo>
                      <a:lnTo>
                        <a:pt x="2954" y="106"/>
                      </a:lnTo>
                      <a:lnTo>
                        <a:pt x="3940" y="879"/>
                      </a:lnTo>
                      <a:lnTo>
                        <a:pt x="3934" y="885"/>
                      </a:lnTo>
                      <a:lnTo>
                        <a:pt x="2952" y="112"/>
                      </a:lnTo>
                      <a:lnTo>
                        <a:pt x="2120" y="118"/>
                      </a:lnTo>
                      <a:lnTo>
                        <a:pt x="1030" y="6"/>
                      </a:lnTo>
                      <a:lnTo>
                        <a:pt x="4" y="905"/>
                      </a:lnTo>
                      <a:lnTo>
                        <a:pt x="0" y="901"/>
                      </a:lnTo>
                      <a:lnTo>
                        <a:pt x="0" y="9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3" name="Freeform 16">
                  <a:extLst>
                    <a:ext uri="{FF2B5EF4-FFF2-40B4-BE49-F238E27FC236}">
                      <a16:creationId xmlns:a16="http://schemas.microsoft.com/office/drawing/2014/main" id="{B48D6DC4-EF10-4B80-BEA6-1720949741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26"/>
                  <a:ext cx="908" cy="3926"/>
                </a:xfrm>
                <a:custGeom>
                  <a:avLst/>
                  <a:gdLst>
                    <a:gd name="T0" fmla="*/ 36 w 908"/>
                    <a:gd name="T1" fmla="*/ 2839 h 3926"/>
                    <a:gd name="T2" fmla="*/ 112 w 908"/>
                    <a:gd name="T3" fmla="*/ 2120 h 3926"/>
                    <a:gd name="T4" fmla="*/ 0 w 908"/>
                    <a:gd name="T5" fmla="*/ 1027 h 3926"/>
                    <a:gd name="T6" fmla="*/ 902 w 908"/>
                    <a:gd name="T7" fmla="*/ 0 h 3926"/>
                    <a:gd name="T8" fmla="*/ 908 w 908"/>
                    <a:gd name="T9" fmla="*/ 6 h 3926"/>
                    <a:gd name="T10" fmla="*/ 8 w 908"/>
                    <a:gd name="T11" fmla="*/ 1031 h 3926"/>
                    <a:gd name="T12" fmla="*/ 118 w 908"/>
                    <a:gd name="T13" fmla="*/ 2120 h 3926"/>
                    <a:gd name="T14" fmla="*/ 44 w 908"/>
                    <a:gd name="T15" fmla="*/ 2835 h 3926"/>
                    <a:gd name="T16" fmla="*/ 900 w 908"/>
                    <a:gd name="T17" fmla="*/ 3922 h 3926"/>
                    <a:gd name="T18" fmla="*/ 894 w 908"/>
                    <a:gd name="T19" fmla="*/ 3926 h 3926"/>
                    <a:gd name="T20" fmla="*/ 36 w 908"/>
                    <a:gd name="T21" fmla="*/ 2839 h 3926"/>
                    <a:gd name="T22" fmla="*/ 36 w 908"/>
                    <a:gd name="T23" fmla="*/ 2839 h 3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08" h="3926">
                      <a:moveTo>
                        <a:pt x="36" y="2839"/>
                      </a:moveTo>
                      <a:lnTo>
                        <a:pt x="112" y="2120"/>
                      </a:lnTo>
                      <a:lnTo>
                        <a:pt x="0" y="1027"/>
                      </a:lnTo>
                      <a:lnTo>
                        <a:pt x="902" y="0"/>
                      </a:lnTo>
                      <a:lnTo>
                        <a:pt x="908" y="6"/>
                      </a:lnTo>
                      <a:lnTo>
                        <a:pt x="8" y="1031"/>
                      </a:lnTo>
                      <a:lnTo>
                        <a:pt x="118" y="2120"/>
                      </a:lnTo>
                      <a:lnTo>
                        <a:pt x="44" y="2835"/>
                      </a:lnTo>
                      <a:lnTo>
                        <a:pt x="900" y="3922"/>
                      </a:lnTo>
                      <a:lnTo>
                        <a:pt x="894" y="3926"/>
                      </a:lnTo>
                      <a:lnTo>
                        <a:pt x="36" y="2839"/>
                      </a:lnTo>
                      <a:lnTo>
                        <a:pt x="36" y="28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4" name="Freeform 17">
                  <a:extLst>
                    <a:ext uri="{FF2B5EF4-FFF2-40B4-BE49-F238E27FC236}">
                      <a16:creationId xmlns:a16="http://schemas.microsoft.com/office/drawing/2014/main" id="{D8605657-4329-4604-904B-67588D79EB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" y="-873"/>
                  <a:ext cx="1926" cy="112"/>
                </a:xfrm>
                <a:custGeom>
                  <a:avLst/>
                  <a:gdLst>
                    <a:gd name="T0" fmla="*/ 2 w 1926"/>
                    <a:gd name="T1" fmla="*/ 0 h 112"/>
                    <a:gd name="T2" fmla="*/ 1926 w 1926"/>
                    <a:gd name="T3" fmla="*/ 106 h 112"/>
                    <a:gd name="T4" fmla="*/ 1924 w 1926"/>
                    <a:gd name="T5" fmla="*/ 112 h 112"/>
                    <a:gd name="T6" fmla="*/ 0 w 1926"/>
                    <a:gd name="T7" fmla="*/ 6 h 112"/>
                    <a:gd name="T8" fmla="*/ 2 w 1926"/>
                    <a:gd name="T9" fmla="*/ 0 h 112"/>
                    <a:gd name="T10" fmla="*/ 2 w 1926"/>
                    <a:gd name="T11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26" h="112">
                      <a:moveTo>
                        <a:pt x="2" y="0"/>
                      </a:moveTo>
                      <a:lnTo>
                        <a:pt x="1926" y="106"/>
                      </a:lnTo>
                      <a:lnTo>
                        <a:pt x="1924" y="1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5" name="Freeform 18">
                  <a:extLst>
                    <a:ext uri="{FF2B5EF4-FFF2-40B4-BE49-F238E27FC236}">
                      <a16:creationId xmlns:a16="http://schemas.microsoft.com/office/drawing/2014/main" id="{CEAE725A-8FF0-4B94-A707-6AF5F8DED7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1055"/>
                  <a:ext cx="44" cy="1808"/>
                </a:xfrm>
                <a:custGeom>
                  <a:avLst/>
                  <a:gdLst>
                    <a:gd name="T0" fmla="*/ 0 w 44"/>
                    <a:gd name="T1" fmla="*/ 0 h 1808"/>
                    <a:gd name="T2" fmla="*/ 8 w 44"/>
                    <a:gd name="T3" fmla="*/ 0 h 1808"/>
                    <a:gd name="T4" fmla="*/ 44 w 44"/>
                    <a:gd name="T5" fmla="*/ 1808 h 1808"/>
                    <a:gd name="T6" fmla="*/ 36 w 44"/>
                    <a:gd name="T7" fmla="*/ 1808 h 1808"/>
                    <a:gd name="T8" fmla="*/ 0 w 44"/>
                    <a:gd name="T9" fmla="*/ 0 h 1808"/>
                    <a:gd name="T10" fmla="*/ 0 w 44"/>
                    <a:gd name="T11" fmla="*/ 0 h 1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4" h="1808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44" y="1808"/>
                      </a:lnTo>
                      <a:lnTo>
                        <a:pt x="36" y="180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6" name="Freeform 19">
                  <a:extLst>
                    <a:ext uri="{FF2B5EF4-FFF2-40B4-BE49-F238E27FC236}">
                      <a16:creationId xmlns:a16="http://schemas.microsoft.com/office/drawing/2014/main" id="{305A084F-1D21-40FB-8D45-00823BCF86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5" y="6"/>
                  <a:ext cx="906" cy="3934"/>
                </a:xfrm>
                <a:custGeom>
                  <a:avLst/>
                  <a:gdLst>
                    <a:gd name="T0" fmla="*/ 900 w 906"/>
                    <a:gd name="T1" fmla="*/ 2905 h 3934"/>
                    <a:gd name="T2" fmla="*/ 788 w 906"/>
                    <a:gd name="T3" fmla="*/ 1816 h 3934"/>
                    <a:gd name="T4" fmla="*/ 794 w 906"/>
                    <a:gd name="T5" fmla="*/ 985 h 3934"/>
                    <a:gd name="T6" fmla="*/ 20 w 906"/>
                    <a:gd name="T7" fmla="*/ 4 h 3934"/>
                    <a:gd name="T8" fmla="*/ 26 w 906"/>
                    <a:gd name="T9" fmla="*/ 0 h 3934"/>
                    <a:gd name="T10" fmla="*/ 800 w 906"/>
                    <a:gd name="T11" fmla="*/ 983 h 3934"/>
                    <a:gd name="T12" fmla="*/ 794 w 906"/>
                    <a:gd name="T13" fmla="*/ 1816 h 3934"/>
                    <a:gd name="T14" fmla="*/ 906 w 906"/>
                    <a:gd name="T15" fmla="*/ 2907 h 3934"/>
                    <a:gd name="T16" fmla="*/ 4 w 906"/>
                    <a:gd name="T17" fmla="*/ 3934 h 3934"/>
                    <a:gd name="T18" fmla="*/ 4 w 906"/>
                    <a:gd name="T19" fmla="*/ 3934 h 3934"/>
                    <a:gd name="T20" fmla="*/ 0 w 906"/>
                    <a:gd name="T21" fmla="*/ 3930 h 3934"/>
                    <a:gd name="T22" fmla="*/ 900 w 906"/>
                    <a:gd name="T23" fmla="*/ 2905 h 3934"/>
                    <a:gd name="T24" fmla="*/ 900 w 906"/>
                    <a:gd name="T25" fmla="*/ 2905 h 3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06" h="3934">
                      <a:moveTo>
                        <a:pt x="900" y="2905"/>
                      </a:moveTo>
                      <a:lnTo>
                        <a:pt x="788" y="1816"/>
                      </a:lnTo>
                      <a:lnTo>
                        <a:pt x="794" y="985"/>
                      </a:lnTo>
                      <a:lnTo>
                        <a:pt x="20" y="4"/>
                      </a:lnTo>
                      <a:lnTo>
                        <a:pt x="26" y="0"/>
                      </a:lnTo>
                      <a:lnTo>
                        <a:pt x="800" y="983"/>
                      </a:lnTo>
                      <a:lnTo>
                        <a:pt x="794" y="1816"/>
                      </a:lnTo>
                      <a:lnTo>
                        <a:pt x="906" y="2907"/>
                      </a:lnTo>
                      <a:lnTo>
                        <a:pt x="4" y="3934"/>
                      </a:lnTo>
                      <a:lnTo>
                        <a:pt x="4" y="3934"/>
                      </a:lnTo>
                      <a:lnTo>
                        <a:pt x="0" y="3930"/>
                      </a:lnTo>
                      <a:lnTo>
                        <a:pt x="900" y="2905"/>
                      </a:lnTo>
                      <a:lnTo>
                        <a:pt x="900" y="29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7" name="Freeform 20">
                  <a:extLst>
                    <a:ext uri="{FF2B5EF4-FFF2-40B4-BE49-F238E27FC236}">
                      <a16:creationId xmlns:a16="http://schemas.microsoft.com/office/drawing/2014/main" id="{ED782534-6849-4DE9-B88C-D00B7682A1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9" y="3938"/>
                  <a:ext cx="3930" cy="907"/>
                </a:xfrm>
                <a:custGeom>
                  <a:avLst/>
                  <a:gdLst>
                    <a:gd name="T0" fmla="*/ 4 w 3930"/>
                    <a:gd name="T1" fmla="*/ 8 h 907"/>
                    <a:gd name="T2" fmla="*/ 1092 w 3930"/>
                    <a:gd name="T3" fmla="*/ 865 h 907"/>
                    <a:gd name="T4" fmla="*/ 1808 w 3930"/>
                    <a:gd name="T5" fmla="*/ 789 h 907"/>
                    <a:gd name="T6" fmla="*/ 2900 w 3930"/>
                    <a:gd name="T7" fmla="*/ 899 h 907"/>
                    <a:gd name="T8" fmla="*/ 3926 w 3930"/>
                    <a:gd name="T9" fmla="*/ 0 h 907"/>
                    <a:gd name="T10" fmla="*/ 3926 w 3930"/>
                    <a:gd name="T11" fmla="*/ 0 h 907"/>
                    <a:gd name="T12" fmla="*/ 3930 w 3930"/>
                    <a:gd name="T13" fmla="*/ 6 h 907"/>
                    <a:gd name="T14" fmla="*/ 2902 w 3930"/>
                    <a:gd name="T15" fmla="*/ 907 h 907"/>
                    <a:gd name="T16" fmla="*/ 1808 w 3930"/>
                    <a:gd name="T17" fmla="*/ 795 h 907"/>
                    <a:gd name="T18" fmla="*/ 1090 w 3930"/>
                    <a:gd name="T19" fmla="*/ 871 h 907"/>
                    <a:gd name="T20" fmla="*/ 0 w 3930"/>
                    <a:gd name="T21" fmla="*/ 14 h 907"/>
                    <a:gd name="T22" fmla="*/ 4 w 3930"/>
                    <a:gd name="T23" fmla="*/ 8 h 907"/>
                    <a:gd name="T24" fmla="*/ 4 w 3930"/>
                    <a:gd name="T25" fmla="*/ 8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30" h="907">
                      <a:moveTo>
                        <a:pt x="4" y="8"/>
                      </a:moveTo>
                      <a:lnTo>
                        <a:pt x="1092" y="865"/>
                      </a:lnTo>
                      <a:lnTo>
                        <a:pt x="1808" y="789"/>
                      </a:lnTo>
                      <a:lnTo>
                        <a:pt x="2900" y="899"/>
                      </a:lnTo>
                      <a:lnTo>
                        <a:pt x="3926" y="0"/>
                      </a:lnTo>
                      <a:lnTo>
                        <a:pt x="3926" y="0"/>
                      </a:lnTo>
                      <a:lnTo>
                        <a:pt x="3930" y="6"/>
                      </a:lnTo>
                      <a:lnTo>
                        <a:pt x="2902" y="907"/>
                      </a:lnTo>
                      <a:lnTo>
                        <a:pt x="1808" y="795"/>
                      </a:lnTo>
                      <a:lnTo>
                        <a:pt x="1090" y="871"/>
                      </a:lnTo>
                      <a:lnTo>
                        <a:pt x="0" y="1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8" name="Freeform 21">
                  <a:extLst>
                    <a:ext uri="{FF2B5EF4-FFF2-40B4-BE49-F238E27FC236}">
                      <a16:creationId xmlns:a16="http://schemas.microsoft.com/office/drawing/2014/main" id="{32DD9272-2A3E-456B-B756-D28D8BEEE2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9" y="989"/>
                  <a:ext cx="112" cy="1924"/>
                </a:xfrm>
                <a:custGeom>
                  <a:avLst/>
                  <a:gdLst>
                    <a:gd name="T0" fmla="*/ 0 w 112"/>
                    <a:gd name="T1" fmla="*/ 2 h 1924"/>
                    <a:gd name="T2" fmla="*/ 6 w 112"/>
                    <a:gd name="T3" fmla="*/ 0 h 1924"/>
                    <a:gd name="T4" fmla="*/ 112 w 112"/>
                    <a:gd name="T5" fmla="*/ 1924 h 1924"/>
                    <a:gd name="T6" fmla="*/ 106 w 112"/>
                    <a:gd name="T7" fmla="*/ 1924 h 1924"/>
                    <a:gd name="T8" fmla="*/ 0 w 112"/>
                    <a:gd name="T9" fmla="*/ 2 h 1924"/>
                    <a:gd name="T10" fmla="*/ 0 w 112"/>
                    <a:gd name="T11" fmla="*/ 2 h 19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2" h="1924">
                      <a:moveTo>
                        <a:pt x="0" y="2"/>
                      </a:moveTo>
                      <a:lnTo>
                        <a:pt x="6" y="0"/>
                      </a:lnTo>
                      <a:lnTo>
                        <a:pt x="112" y="1924"/>
                      </a:lnTo>
                      <a:lnTo>
                        <a:pt x="106" y="192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9" name="Freeform 22">
                  <a:extLst>
                    <a:ext uri="{FF2B5EF4-FFF2-40B4-BE49-F238E27FC236}">
                      <a16:creationId xmlns:a16="http://schemas.microsoft.com/office/drawing/2014/main" id="{FEECA5F8-3F6D-42EC-A493-CF1016D2D9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" y="4803"/>
                  <a:ext cx="1810" cy="42"/>
                </a:xfrm>
                <a:custGeom>
                  <a:avLst/>
                  <a:gdLst>
                    <a:gd name="T0" fmla="*/ 0 w 1810"/>
                    <a:gd name="T1" fmla="*/ 0 h 42"/>
                    <a:gd name="T2" fmla="*/ 1810 w 1810"/>
                    <a:gd name="T3" fmla="*/ 34 h 42"/>
                    <a:gd name="T4" fmla="*/ 1810 w 1810"/>
                    <a:gd name="T5" fmla="*/ 42 h 42"/>
                    <a:gd name="T6" fmla="*/ 0 w 1810"/>
                    <a:gd name="T7" fmla="*/ 6 h 42"/>
                    <a:gd name="T8" fmla="*/ 0 w 1810"/>
                    <a:gd name="T9" fmla="*/ 0 h 42"/>
                    <a:gd name="T10" fmla="*/ 0 w 1810"/>
                    <a:gd name="T1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10" h="42">
                      <a:moveTo>
                        <a:pt x="0" y="0"/>
                      </a:moveTo>
                      <a:lnTo>
                        <a:pt x="1810" y="34"/>
                      </a:lnTo>
                      <a:lnTo>
                        <a:pt x="1810" y="42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0" name="Freeform 23">
                  <a:extLst>
                    <a:ext uri="{FF2B5EF4-FFF2-40B4-BE49-F238E27FC236}">
                      <a16:creationId xmlns:a16="http://schemas.microsoft.com/office/drawing/2014/main" id="{FE98C72E-28FC-4C26-9743-9640372B45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9" y="1916"/>
                  <a:ext cx="184" cy="184"/>
                </a:xfrm>
                <a:custGeom>
                  <a:avLst/>
                  <a:gdLst>
                    <a:gd name="T0" fmla="*/ 76 w 92"/>
                    <a:gd name="T1" fmla="*/ 76 h 92"/>
                    <a:gd name="T2" fmla="*/ 16 w 92"/>
                    <a:gd name="T3" fmla="*/ 76 h 92"/>
                    <a:gd name="T4" fmla="*/ 16 w 92"/>
                    <a:gd name="T5" fmla="*/ 16 h 92"/>
                    <a:gd name="T6" fmla="*/ 76 w 92"/>
                    <a:gd name="T7" fmla="*/ 16 h 92"/>
                    <a:gd name="T8" fmla="*/ 76 w 92"/>
                    <a:gd name="T9" fmla="*/ 7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92">
                      <a:moveTo>
                        <a:pt x="76" y="76"/>
                      </a:moveTo>
                      <a:cubicBezTo>
                        <a:pt x="59" y="92"/>
                        <a:pt x="33" y="92"/>
                        <a:pt x="16" y="76"/>
                      </a:cubicBezTo>
                      <a:cubicBezTo>
                        <a:pt x="0" y="59"/>
                        <a:pt x="0" y="33"/>
                        <a:pt x="16" y="16"/>
                      </a:cubicBezTo>
                      <a:cubicBezTo>
                        <a:pt x="33" y="0"/>
                        <a:pt x="59" y="0"/>
                        <a:pt x="76" y="16"/>
                      </a:cubicBezTo>
                      <a:cubicBezTo>
                        <a:pt x="92" y="33"/>
                        <a:pt x="92" y="59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1" name="Freeform 24">
                  <a:extLst>
                    <a:ext uri="{FF2B5EF4-FFF2-40B4-BE49-F238E27FC236}">
                      <a16:creationId xmlns:a16="http://schemas.microsoft.com/office/drawing/2014/main" id="{804B51D2-9918-4547-B85D-05C50B472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" y="775"/>
                  <a:ext cx="123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0 w 61"/>
                    <a:gd name="T7" fmla="*/ 11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39" y="0"/>
                        <a:pt x="50" y="11"/>
                      </a:cubicBezTo>
                      <a:cubicBezTo>
                        <a:pt x="61" y="22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2" name="Freeform 25">
                  <a:extLst>
                    <a:ext uri="{FF2B5EF4-FFF2-40B4-BE49-F238E27FC236}">
                      <a16:creationId xmlns:a16="http://schemas.microsoft.com/office/drawing/2014/main" id="{6DB4BDF1-9DC6-42AF-87FF-02923CD777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3" y="6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3" name="Freeform 26">
                  <a:extLst>
                    <a:ext uri="{FF2B5EF4-FFF2-40B4-BE49-F238E27FC236}">
                      <a16:creationId xmlns:a16="http://schemas.microsoft.com/office/drawing/2014/main" id="{91FF7432-B75D-4BDE-802B-2A44F2CDD8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05" y="3910"/>
                  <a:ext cx="98" cy="98"/>
                </a:xfrm>
                <a:custGeom>
                  <a:avLst/>
                  <a:gdLst>
                    <a:gd name="T0" fmla="*/ 41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1 w 49"/>
                    <a:gd name="T7" fmla="*/ 9 h 49"/>
                    <a:gd name="T8" fmla="*/ 41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1"/>
                      </a:moveTo>
                      <a:cubicBezTo>
                        <a:pt x="32" y="49"/>
                        <a:pt x="18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8" y="0"/>
                        <a:pt x="32" y="0"/>
                        <a:pt x="41" y="9"/>
                      </a:cubicBezTo>
                      <a:cubicBezTo>
                        <a:pt x="49" y="18"/>
                        <a:pt x="49" y="32"/>
                        <a:pt x="41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4" name="Freeform 27">
                  <a:extLst>
                    <a:ext uri="{FF2B5EF4-FFF2-40B4-BE49-F238E27FC236}">
                      <a16:creationId xmlns:a16="http://schemas.microsoft.com/office/drawing/2014/main" id="{C3D9760C-E29C-45C8-B810-56B885D603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5" y="3111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5" name="Freeform 28">
                  <a:extLst>
                    <a:ext uri="{FF2B5EF4-FFF2-40B4-BE49-F238E27FC236}">
                      <a16:creationId xmlns:a16="http://schemas.microsoft.com/office/drawing/2014/main" id="{05CDE81C-F874-4A85-AEAF-1207E1E5E5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1782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8 w 49"/>
                    <a:gd name="T3" fmla="*/ 41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8" y="41"/>
                      </a:cubicBezTo>
                      <a:cubicBezTo>
                        <a:pt x="0" y="32"/>
                        <a:pt x="0" y="18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6" name="Freeform 29">
                  <a:extLst>
                    <a:ext uri="{FF2B5EF4-FFF2-40B4-BE49-F238E27FC236}">
                      <a16:creationId xmlns:a16="http://schemas.microsoft.com/office/drawing/2014/main" id="{9120D794-9451-4125-8FF3-A0BB36E7EF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-803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7" name="Freeform 30">
                  <a:extLst>
                    <a:ext uri="{FF2B5EF4-FFF2-40B4-BE49-F238E27FC236}">
                      <a16:creationId xmlns:a16="http://schemas.microsoft.com/office/drawing/2014/main" id="{A8E2607B-D842-477D-B631-68043D31A3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87" y="2100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8" name="Freeform 31">
                  <a:extLst>
                    <a:ext uri="{FF2B5EF4-FFF2-40B4-BE49-F238E27FC236}">
                      <a16:creationId xmlns:a16="http://schemas.microsoft.com/office/drawing/2014/main" id="{6AA1CA00-B6C9-4AC0-8484-253B02A79C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9" y="755"/>
                  <a:ext cx="125" cy="122"/>
                </a:xfrm>
                <a:custGeom>
                  <a:avLst/>
                  <a:gdLst>
                    <a:gd name="T0" fmla="*/ 51 w 62"/>
                    <a:gd name="T1" fmla="*/ 50 h 61"/>
                    <a:gd name="T2" fmla="*/ 11 w 62"/>
                    <a:gd name="T3" fmla="*/ 50 h 61"/>
                    <a:gd name="T4" fmla="*/ 11 w 62"/>
                    <a:gd name="T5" fmla="*/ 10 h 61"/>
                    <a:gd name="T6" fmla="*/ 51 w 62"/>
                    <a:gd name="T7" fmla="*/ 10 h 61"/>
                    <a:gd name="T8" fmla="*/ 51 w 62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2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2" y="0"/>
                        <a:pt x="40" y="0"/>
                        <a:pt x="51" y="10"/>
                      </a:cubicBezTo>
                      <a:cubicBezTo>
                        <a:pt x="62" y="21"/>
                        <a:pt x="62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9" name="Freeform 32">
                  <a:extLst>
                    <a:ext uri="{FF2B5EF4-FFF2-40B4-BE49-F238E27FC236}">
                      <a16:creationId xmlns:a16="http://schemas.microsoft.com/office/drawing/2014/main" id="{A5FA7629-5517-45FE-922D-82520064A9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103"/>
                  <a:ext cx="123" cy="122"/>
                </a:xfrm>
                <a:custGeom>
                  <a:avLst/>
                  <a:gdLst>
                    <a:gd name="T0" fmla="*/ 51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1 w 61"/>
                    <a:gd name="T7" fmla="*/ 11 h 61"/>
                    <a:gd name="T8" fmla="*/ 51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40" y="0"/>
                        <a:pt x="51" y="11"/>
                      </a:cubicBezTo>
                      <a:cubicBezTo>
                        <a:pt x="61" y="22"/>
                        <a:pt x="61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0" name="Freeform 33">
                  <a:extLst>
                    <a:ext uri="{FF2B5EF4-FFF2-40B4-BE49-F238E27FC236}">
                      <a16:creationId xmlns:a16="http://schemas.microsoft.com/office/drawing/2014/main" id="{03F2E6A8-786D-404C-8CBE-697E0750FF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1" y="4675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1" name="Freeform 34">
                  <a:extLst>
                    <a:ext uri="{FF2B5EF4-FFF2-40B4-BE49-F238E27FC236}">
                      <a16:creationId xmlns:a16="http://schemas.microsoft.com/office/drawing/2014/main" id="{D7A594EB-85DA-48E6-B14B-7534FFB40A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9" y="3896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2" name="Freeform 35">
                  <a:extLst>
                    <a:ext uri="{FF2B5EF4-FFF2-40B4-BE49-F238E27FC236}">
                      <a16:creationId xmlns:a16="http://schemas.microsoft.com/office/drawing/2014/main" id="{40A1674A-6523-4019-A14C-B3C998A757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73" y="2815"/>
                  <a:ext cx="98" cy="98"/>
                </a:xfrm>
                <a:custGeom>
                  <a:avLst/>
                  <a:gdLst>
                    <a:gd name="T0" fmla="*/ 41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1 w 49"/>
                    <a:gd name="T7" fmla="*/ 8 h 49"/>
                    <a:gd name="T8" fmla="*/ 41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1" y="8"/>
                      </a:cubicBezTo>
                      <a:cubicBezTo>
                        <a:pt x="49" y="17"/>
                        <a:pt x="49" y="31"/>
                        <a:pt x="41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3" name="Freeform 36">
                  <a:extLst>
                    <a:ext uri="{FF2B5EF4-FFF2-40B4-BE49-F238E27FC236}">
                      <a16:creationId xmlns:a16="http://schemas.microsoft.com/office/drawing/2014/main" id="{94F4646F-462C-4E10-923B-245007ABC4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307" y="10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4" name="Freeform 37">
                  <a:extLst>
                    <a:ext uri="{FF2B5EF4-FFF2-40B4-BE49-F238E27FC236}">
                      <a16:creationId xmlns:a16="http://schemas.microsoft.com/office/drawing/2014/main" id="{4B245E71-E0A0-4E5A-A029-55CC4DED8A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9" y="-919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5" name="Freeform 38">
                  <a:extLst>
                    <a:ext uri="{FF2B5EF4-FFF2-40B4-BE49-F238E27FC236}">
                      <a16:creationId xmlns:a16="http://schemas.microsoft.com/office/drawing/2014/main" id="{465C8768-ED77-4829-A78D-D0C6614689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9" y="286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6" name="Freeform 39">
                  <a:extLst>
                    <a:ext uri="{FF2B5EF4-FFF2-40B4-BE49-F238E27FC236}">
                      <a16:creationId xmlns:a16="http://schemas.microsoft.com/office/drawing/2014/main" id="{8CC696C1-1968-4FB8-9E2C-58E4BF7C73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2" y="941"/>
                  <a:ext cx="99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2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7" name="Freeform 40">
                  <a:extLst>
                    <a:ext uri="{FF2B5EF4-FFF2-40B4-BE49-F238E27FC236}">
                      <a16:creationId xmlns:a16="http://schemas.microsoft.com/office/drawing/2014/main" id="{337DEB5A-3AB1-4F28-A876-B77FADED36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3" y="-8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8" name="Freeform 41">
                  <a:extLst>
                    <a:ext uri="{FF2B5EF4-FFF2-40B4-BE49-F238E27FC236}">
                      <a16:creationId xmlns:a16="http://schemas.microsoft.com/office/drawing/2014/main" id="{5DBB0D3F-F39D-441F-9E4A-6A2A85EC66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-22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9" name="Freeform 42">
                  <a:extLst>
                    <a:ext uri="{FF2B5EF4-FFF2-40B4-BE49-F238E27FC236}">
                      <a16:creationId xmlns:a16="http://schemas.microsoft.com/office/drawing/2014/main" id="{E6792F83-AC6D-44DB-88D3-2F7836AC6C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" y="475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</p:grpSp>
      </p:grpSp>
      <p:pic>
        <p:nvPicPr>
          <p:cNvPr id="197" name="그림 196">
            <a:extLst>
              <a:ext uri="{FF2B5EF4-FFF2-40B4-BE49-F238E27FC236}">
                <a16:creationId xmlns:a16="http://schemas.microsoft.com/office/drawing/2014/main" id="{A8B155A6-E27F-47F9-87E6-10F17C313711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3824" y="6295679"/>
            <a:ext cx="1737023" cy="25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609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1FDEDC35-6778-4447-96F5-6CB9CF684897}"/>
              </a:ext>
            </a:extLst>
          </p:cNvPr>
          <p:cNvSpPr/>
          <p:nvPr userDrawn="1"/>
        </p:nvSpPr>
        <p:spPr>
          <a:xfrm>
            <a:off x="0" y="-3260"/>
            <a:ext cx="9899650" cy="45719"/>
          </a:xfrm>
          <a:prstGeom prst="rect">
            <a:avLst/>
          </a:prstGeom>
          <a:solidFill>
            <a:srgbClr val="7BB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5" name="그림 103">
            <a:extLst>
              <a:ext uri="{FF2B5EF4-FFF2-40B4-BE49-F238E27FC236}">
                <a16:creationId xmlns:a16="http://schemas.microsoft.com/office/drawing/2014/main" id="{BC260B33-0E61-4FC1-9496-9CCACB0DD0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9194" y="6570920"/>
            <a:ext cx="612788" cy="196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모서리가 둥근 직사각형 9">
            <a:extLst>
              <a:ext uri="{FF2B5EF4-FFF2-40B4-BE49-F238E27FC236}">
                <a16:creationId xmlns:a16="http://schemas.microsoft.com/office/drawing/2014/main" id="{245F2781-848E-4DC1-836A-CA5276D346A3}"/>
              </a:ext>
            </a:extLst>
          </p:cNvPr>
          <p:cNvSpPr/>
          <p:nvPr userDrawn="1"/>
        </p:nvSpPr>
        <p:spPr>
          <a:xfrm>
            <a:off x="4640263" y="6640869"/>
            <a:ext cx="619125" cy="218959"/>
          </a:xfrm>
          <a:prstGeom prst="roundRect">
            <a:avLst>
              <a:gd name="adj" fmla="val 8862"/>
            </a:avLst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1531488-9531-4D96-81FC-23C9CCF6EBED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68" y="6598449"/>
            <a:ext cx="1146328" cy="169051"/>
          </a:xfrm>
          <a:prstGeom prst="rect">
            <a:avLst/>
          </a:prstGeom>
        </p:spPr>
      </p:pic>
      <p:sp>
        <p:nvSpPr>
          <p:cNvPr id="18" name="Rectangle 133">
            <a:extLst>
              <a:ext uri="{FF2B5EF4-FFF2-40B4-BE49-F238E27FC236}">
                <a16:creationId xmlns:a16="http://schemas.microsoft.com/office/drawing/2014/main" id="{AB19A1EE-B80A-4380-BC87-07293E52592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531666" y="6692672"/>
            <a:ext cx="842962" cy="123111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0" marR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0438BB-A453-4BC9-9964-F4F083141B54}" type="slidenum">
              <a:rPr lang="en-US" altLang="ko-KR" sz="800" b="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pPr marL="0" marR="0" indent="0" algn="ct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ko-KR" sz="800" b="0" kern="1200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9916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0" r:id="rId2"/>
    <p:sldLayoutId id="2147483685" r:id="rId3"/>
    <p:sldLayoutId id="2147483687" r:id="rId4"/>
    <p:sldLayoutId id="2147483686" r:id="rId5"/>
    <p:sldLayoutId id="2147483689" r:id="rId6"/>
    <p:sldLayoutId id="2147483688" r:id="rId7"/>
    <p:sldLayoutId id="2147483690" r:id="rId8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1FDEDC35-6778-4447-96F5-6CB9CF684897}"/>
              </a:ext>
            </a:extLst>
          </p:cNvPr>
          <p:cNvSpPr/>
          <p:nvPr userDrawn="1"/>
        </p:nvSpPr>
        <p:spPr>
          <a:xfrm>
            <a:off x="0" y="158580"/>
            <a:ext cx="9899650" cy="45719"/>
          </a:xfrm>
          <a:prstGeom prst="rect">
            <a:avLst/>
          </a:prstGeom>
          <a:solidFill>
            <a:srgbClr val="7BB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1531488-9531-4D96-81FC-23C9CCF6EBE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5" y="6524943"/>
            <a:ext cx="1146328" cy="169051"/>
          </a:xfrm>
          <a:prstGeom prst="rect">
            <a:avLst/>
          </a:prstGeom>
        </p:spPr>
      </p:pic>
      <p:sp>
        <p:nvSpPr>
          <p:cNvPr id="12" name="모서리가 둥근 직사각형 9">
            <a:extLst>
              <a:ext uri="{FF2B5EF4-FFF2-40B4-BE49-F238E27FC236}">
                <a16:creationId xmlns:a16="http://schemas.microsoft.com/office/drawing/2014/main" id="{245F2781-848E-4DC1-836A-CA5276D346A3}"/>
              </a:ext>
            </a:extLst>
          </p:cNvPr>
          <p:cNvSpPr/>
          <p:nvPr userDrawn="1"/>
        </p:nvSpPr>
        <p:spPr>
          <a:xfrm>
            <a:off x="9123251" y="6491219"/>
            <a:ext cx="619125" cy="218959"/>
          </a:xfrm>
          <a:prstGeom prst="roundRect">
            <a:avLst>
              <a:gd name="adj" fmla="val 8862"/>
            </a:avLst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Rectangle 133">
            <a:extLst>
              <a:ext uri="{FF2B5EF4-FFF2-40B4-BE49-F238E27FC236}">
                <a16:creationId xmlns:a16="http://schemas.microsoft.com/office/drawing/2014/main" id="{AB19A1EE-B80A-4380-BC87-07293E52592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014654" y="6543022"/>
            <a:ext cx="842962" cy="123111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0" marR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0438BB-A453-4BC9-9964-F4F083141B54}" type="slidenum">
              <a:rPr lang="en-US" altLang="ko-KR" sz="800" b="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pPr marL="0" marR="0" indent="0" algn="ct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ko-KR" sz="800" b="0" kern="1200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3315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96" userDrawn="1">
          <p15:clr>
            <a:srgbClr val="F26B43"/>
          </p15:clr>
        </p15:guide>
        <p15:guide id="2" pos="3118" userDrawn="1">
          <p15:clr>
            <a:srgbClr val="F26B43"/>
          </p15:clr>
        </p15:guide>
        <p15:guide id="3" orient="horz" pos="4224" userDrawn="1">
          <p15:clr>
            <a:srgbClr val="F26B43"/>
          </p15:clr>
        </p15:guide>
        <p15:guide id="4" pos="6134" userDrawn="1">
          <p15:clr>
            <a:srgbClr val="F26B43"/>
          </p15:clr>
        </p15:guide>
        <p15:guide id="5" pos="102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583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61.xml"/><Relationship Id="rId5" Type="http://schemas.openxmlformats.org/officeDocument/2006/relationships/slide" Target="slide27.xml"/><Relationship Id="rId4" Type="http://schemas.openxmlformats.org/officeDocument/2006/relationships/slide" Target="slide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8.png"/><Relationship Id="rId7" Type="http://schemas.openxmlformats.org/officeDocument/2006/relationships/image" Target="../media/image2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8.png"/><Relationship Id="rId7" Type="http://schemas.openxmlformats.org/officeDocument/2006/relationships/image" Target="../media/image2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8.png"/><Relationship Id="rId7" Type="http://schemas.openxmlformats.org/officeDocument/2006/relationships/image" Target="../media/image2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8.png"/><Relationship Id="rId7" Type="http://schemas.openxmlformats.org/officeDocument/2006/relationships/image" Target="../media/image2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8.png"/><Relationship Id="rId7" Type="http://schemas.openxmlformats.org/officeDocument/2006/relationships/image" Target="../media/image2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1.png"/><Relationship Id="rId4" Type="http://schemas.openxmlformats.org/officeDocument/2006/relationships/image" Target="../media/image3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1.png"/><Relationship Id="rId4" Type="http://schemas.openxmlformats.org/officeDocument/2006/relationships/image" Target="../media/image4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3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3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0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0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0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0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0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1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82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1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0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1.png"/><Relationship Id="rId4" Type="http://schemas.openxmlformats.org/officeDocument/2006/relationships/image" Target="../media/image86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0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0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0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92.jp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0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0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0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10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10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0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0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0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0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0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10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10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0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10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10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10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10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10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10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10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10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1065F679-A4E5-4037-AD9A-FB5B38BAAC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8" t="21342" r="3007" b="9859"/>
          <a:stretch/>
        </p:blipFill>
        <p:spPr>
          <a:xfrm>
            <a:off x="1" y="1038523"/>
            <a:ext cx="9905208" cy="4780954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C7C364CE-E657-4AAF-8F63-8021175F3E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729" y="519754"/>
            <a:ext cx="2353116" cy="277667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83989A35-9D23-42B5-99A2-6BCDDA522E89}"/>
              </a:ext>
            </a:extLst>
          </p:cNvPr>
          <p:cNvSpPr/>
          <p:nvPr/>
        </p:nvSpPr>
        <p:spPr>
          <a:xfrm>
            <a:off x="0" y="1038523"/>
            <a:ext cx="5700961" cy="4780954"/>
          </a:xfrm>
          <a:prstGeom prst="rect">
            <a:avLst/>
          </a:prstGeom>
          <a:solidFill>
            <a:srgbClr val="7BBD27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098F61-1222-4204-972E-7F5A05B97D95}"/>
              </a:ext>
            </a:extLst>
          </p:cNvPr>
          <p:cNvSpPr txBox="1"/>
          <p:nvPr/>
        </p:nvSpPr>
        <p:spPr>
          <a:xfrm>
            <a:off x="637729" y="1757897"/>
            <a:ext cx="7113879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sz="3600" b="1" spc="-30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종합정보시스템 </a:t>
            </a:r>
            <a:r>
              <a:rPr lang="ko-KR" altLang="en-US" sz="3600" b="1" spc="-3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구축</a:t>
            </a:r>
          </a:p>
          <a:p>
            <a:r>
              <a:rPr lang="ko-KR" altLang="en-US" sz="3600" spc="-3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사용자</a:t>
            </a:r>
            <a:r>
              <a:rPr lang="en-US" altLang="ko-KR" sz="3600" spc="-3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3600" spc="-3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매뉴얼</a:t>
            </a:r>
            <a:endParaRPr lang="ko-KR" altLang="en-US" sz="3350" spc="-30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CF529E1-02F2-4E6A-9530-7DC0300E2970}"/>
              </a:ext>
            </a:extLst>
          </p:cNvPr>
          <p:cNvSpPr txBox="1"/>
          <p:nvPr/>
        </p:nvSpPr>
        <p:spPr>
          <a:xfrm>
            <a:off x="7170861" y="566254"/>
            <a:ext cx="2191113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en-US" altLang="ko-KR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KONYANG CYBER UNIVERSITY</a:t>
            </a:r>
            <a:endParaRPr lang="ko-KR" altLang="en-US" sz="1200" b="1" dirty="0">
              <a:solidFill>
                <a:schemeClr val="tx1">
                  <a:lumMod val="50000"/>
                  <a:lumOff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043FDB5-1C64-494B-AEC5-5F1FCD49EE7E}"/>
              </a:ext>
            </a:extLst>
          </p:cNvPr>
          <p:cNvSpPr txBox="1"/>
          <p:nvPr/>
        </p:nvSpPr>
        <p:spPr>
          <a:xfrm>
            <a:off x="637729" y="6066568"/>
            <a:ext cx="1875513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en-US" altLang="ko-KR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Academy Human Network</a:t>
            </a:r>
            <a:endParaRPr lang="ko-KR" altLang="en-US" sz="1200" b="1" dirty="0">
              <a:solidFill>
                <a:schemeClr val="tx1">
                  <a:lumMod val="50000"/>
                  <a:lumOff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303823-B5B6-44F2-8C7C-C43C8ED28539}"/>
              </a:ext>
            </a:extLst>
          </p:cNvPr>
          <p:cNvSpPr txBox="1"/>
          <p:nvPr/>
        </p:nvSpPr>
        <p:spPr>
          <a:xfrm>
            <a:off x="637729" y="4693262"/>
            <a:ext cx="2939907" cy="800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en-US" altLang="ko-KR" sz="16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Next Generation </a:t>
            </a:r>
          </a:p>
          <a:p>
            <a:r>
              <a:rPr lang="en-US" altLang="ko-KR" sz="16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Integrated Information System </a:t>
            </a:r>
          </a:p>
          <a:p>
            <a:r>
              <a:rPr lang="en-US" altLang="ko-KR" sz="20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Manual</a:t>
            </a:r>
            <a:endParaRPr lang="ko-KR" altLang="en-US" sz="20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793DDBF0-7F6D-488B-AE87-5E6E44EBFAEA}"/>
              </a:ext>
            </a:extLst>
          </p:cNvPr>
          <p:cNvSpPr/>
          <p:nvPr/>
        </p:nvSpPr>
        <p:spPr>
          <a:xfrm>
            <a:off x="706790" y="3177792"/>
            <a:ext cx="2556000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AC23E48-4B49-4653-B632-EE6188C89C2E}"/>
              </a:ext>
            </a:extLst>
          </p:cNvPr>
          <p:cNvSpPr txBox="1"/>
          <p:nvPr/>
        </p:nvSpPr>
        <p:spPr>
          <a:xfrm>
            <a:off x="706790" y="3324745"/>
            <a:ext cx="721351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학습자</a:t>
            </a:r>
          </a:p>
        </p:txBody>
      </p:sp>
    </p:spTree>
    <p:extLst>
      <p:ext uri="{BB962C8B-B14F-4D97-AF65-F5344CB8AC3E}">
        <p14:creationId xmlns:p14="http://schemas.microsoft.com/office/powerpoint/2010/main" val="3185842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그룹 12"/>
          <p:cNvGrpSpPr/>
          <p:nvPr/>
        </p:nvGrpSpPr>
        <p:grpSpPr>
          <a:xfrm>
            <a:off x="4273137" y="969280"/>
            <a:ext cx="1353372" cy="493801"/>
            <a:chOff x="4273137" y="969280"/>
            <a:chExt cx="1353372" cy="493801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09B11E5-94BF-47DD-B53B-51EE85D176DD}"/>
                </a:ext>
              </a:extLst>
            </p:cNvPr>
            <p:cNvSpPr txBox="1"/>
            <p:nvPr userDrawn="1"/>
          </p:nvSpPr>
          <p:spPr bwMode="auto">
            <a:xfrm>
              <a:off x="4273137" y="969280"/>
              <a:ext cx="1353372" cy="369332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spAutoFit/>
            </a:bodyPr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2400" b="1" spc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목  차</a:t>
              </a:r>
            </a:p>
          </p:txBody>
        </p:sp>
        <p:cxnSp>
          <p:nvCxnSpPr>
            <p:cNvPr id="12" name="직선 연결선 11">
              <a:extLst>
                <a:ext uri="{FF2B5EF4-FFF2-40B4-BE49-F238E27FC236}">
                  <a16:creationId xmlns:a16="http://schemas.microsoft.com/office/drawing/2014/main" id="{8D718C6E-534A-4C5E-80DC-AD30D79E8E62}"/>
                </a:ext>
              </a:extLst>
            </p:cNvPr>
            <p:cNvCxnSpPr>
              <a:cxnSpLocks/>
            </p:cNvCxnSpPr>
            <p:nvPr userDrawn="1"/>
          </p:nvCxnSpPr>
          <p:spPr bwMode="auto">
            <a:xfrm>
              <a:off x="4445823" y="1463081"/>
              <a:ext cx="1008000" cy="0"/>
            </a:xfrm>
            <a:prstGeom prst="line">
              <a:avLst/>
            </a:prstGeom>
            <a:ln w="12700">
              <a:solidFill>
                <a:srgbClr val="78BE28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직사각형 7"/>
          <p:cNvSpPr/>
          <p:nvPr/>
        </p:nvSpPr>
        <p:spPr>
          <a:xfrm>
            <a:off x="2643443" y="2513414"/>
            <a:ext cx="4612764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dist" defTabSz="914400" fontAlgn="base" latinLnBrk="1">
              <a:lnSpc>
                <a:spcPct val="150000"/>
              </a:lnSpc>
              <a:spcBef>
                <a:spcPct val="50000"/>
              </a:spcBef>
              <a:spcAft>
                <a:spcPts val="800"/>
              </a:spcAft>
              <a:buFont typeface="+mj-lt"/>
              <a:buAutoNum type="arabicPeriod"/>
            </a:pPr>
            <a:r>
              <a:rPr kumimoji="1" lang="ko-KR" altLang="en-US" sz="1400" b="1" kern="1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imes New Roman" panose="02020603050405020304" pitchFamily="18" charset="0"/>
                <a:hlinkClick r:id="rId3" action="ppaction://hlinksldjump"/>
              </a:rPr>
              <a:t>로그인</a:t>
            </a:r>
            <a:r>
              <a:rPr kumimoji="1" lang="en-US" altLang="ko-KR" sz="1400" b="1" kern="1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imes New Roman" panose="02020603050405020304" pitchFamily="18" charset="0"/>
                <a:hlinkClick r:id="rId3" action="ppaction://hlinksldjump"/>
              </a:rPr>
              <a:t> …………………………………………………… 4</a:t>
            </a:r>
            <a:endParaRPr kumimoji="1" lang="en-US" altLang="ko-KR" sz="1400" b="1" kern="1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imes New Roman" panose="02020603050405020304" pitchFamily="18" charset="0"/>
            </a:endParaRPr>
          </a:p>
          <a:p>
            <a:pPr marL="342900" indent="-342900" algn="dist" defTabSz="914400" fontAlgn="base" latinLnBrk="1">
              <a:lnSpc>
                <a:spcPct val="150000"/>
              </a:lnSpc>
              <a:spcBef>
                <a:spcPct val="50000"/>
              </a:spcBef>
              <a:spcAft>
                <a:spcPts val="800"/>
              </a:spcAft>
              <a:buFont typeface="+mj-lt"/>
              <a:buAutoNum type="arabicPeriod"/>
            </a:pPr>
            <a:r>
              <a:rPr kumimoji="1" lang="ko-KR" altLang="en-US" sz="1400" b="1" kern="1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imes New Roman" panose="02020603050405020304" pitchFamily="18" charset="0"/>
                <a:hlinkClick r:id="rId4" action="ppaction://hlinksldjump"/>
              </a:rPr>
              <a:t>마이페이지</a:t>
            </a:r>
            <a:r>
              <a:rPr kumimoji="1" lang="en-US" altLang="ko-KR" sz="1400" b="1" kern="1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imes New Roman" panose="02020603050405020304" pitchFamily="18" charset="0"/>
                <a:hlinkClick r:id="rId4" action="ppaction://hlinksldjump"/>
              </a:rPr>
              <a:t> ………………………………………… 22</a:t>
            </a:r>
            <a:endParaRPr kumimoji="1" lang="en-US" altLang="ko-KR" sz="1400" b="1" kern="1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imes New Roman" panose="02020603050405020304" pitchFamily="18" charset="0"/>
            </a:endParaRPr>
          </a:p>
          <a:p>
            <a:pPr marL="342900" indent="-342900" algn="dist" defTabSz="914400" fontAlgn="base" latinLnBrk="1">
              <a:lnSpc>
                <a:spcPct val="150000"/>
              </a:lnSpc>
              <a:spcBef>
                <a:spcPct val="50000"/>
              </a:spcBef>
              <a:spcAft>
                <a:spcPts val="800"/>
              </a:spcAft>
              <a:buFont typeface="+mj-lt"/>
              <a:buAutoNum type="arabicPeriod"/>
            </a:pPr>
            <a:r>
              <a:rPr kumimoji="1" lang="ko-KR" altLang="en-US" sz="1400" b="1" kern="1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imes New Roman" panose="02020603050405020304" pitchFamily="18" charset="0"/>
                <a:hlinkClick r:id="rId5" action="ppaction://hlinksldjump"/>
              </a:rPr>
              <a:t>강의실 </a:t>
            </a:r>
            <a:r>
              <a:rPr kumimoji="1" lang="en-US" altLang="ko-KR" sz="1400" b="1" kern="1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imes New Roman" panose="02020603050405020304" pitchFamily="18" charset="0"/>
                <a:hlinkClick r:id="rId5" action="ppaction://hlinksldjump"/>
              </a:rPr>
              <a:t>………………………………………………… 38</a:t>
            </a:r>
            <a:endParaRPr kumimoji="1" lang="ko-KR" altLang="ko-KR" sz="1400" b="1" kern="1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imes New Roman" panose="02020603050405020304" pitchFamily="18" charset="0"/>
            </a:endParaRPr>
          </a:p>
          <a:p>
            <a:pPr marL="342900" indent="-342900" algn="dist" defTabSz="914400" fontAlgn="base" latinLnBrk="1">
              <a:lnSpc>
                <a:spcPct val="150000"/>
              </a:lnSpc>
              <a:spcBef>
                <a:spcPct val="50000"/>
              </a:spcBef>
              <a:spcAft>
                <a:spcPts val="800"/>
              </a:spcAft>
              <a:buFont typeface="+mj-lt"/>
              <a:buAutoNum type="arabicPeriod"/>
            </a:pPr>
            <a:r>
              <a:rPr kumimoji="1" lang="ko-KR" altLang="en-US" sz="1400" b="1" kern="10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imes New Roman" panose="02020603050405020304" pitchFamily="18" charset="0"/>
                <a:hlinkClick r:id="rId6" action="ppaction://hlinksldjump"/>
              </a:rPr>
              <a:t>학사관리</a:t>
            </a:r>
            <a:r>
              <a:rPr kumimoji="1" lang="en-US" altLang="ko-KR" sz="1400" b="1" kern="1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Times New Roman" panose="02020603050405020304" pitchFamily="18" charset="0"/>
                <a:hlinkClick r:id="rId6" action="ppaction://hlinksldjump"/>
              </a:rPr>
              <a:t> …………………………………………… 68</a:t>
            </a:r>
            <a:endParaRPr kumimoji="1" lang="en-US" altLang="ko-KR" sz="1400" b="1" kern="1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838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>
            <a:extLst>
              <a:ext uri="{FF2B5EF4-FFF2-40B4-BE49-F238E27FC236}">
                <a16:creationId xmlns:a16="http://schemas.microsoft.com/office/drawing/2014/main" id="{5CE1D3F8-3DC1-46AA-B350-544A7636C4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013" y="1160462"/>
            <a:ext cx="6942358" cy="4567477"/>
          </a:xfrm>
          <a:prstGeom prst="rect">
            <a:avLst/>
          </a:prstGeom>
        </p:spPr>
      </p:pic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1. </a:t>
            </a:r>
            <a:r>
              <a:rPr lang="ko-KR" altLang="en-US" dirty="0"/>
              <a:t>로그인</a:t>
            </a:r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1798826"/>
          </a:xfrm>
        </p:spPr>
        <p:txBody>
          <a:bodyPr/>
          <a:lstStyle/>
          <a:p>
            <a:r>
              <a:rPr lang="ko-KR" altLang="en-US" dirty="0"/>
              <a:t>① 학생 로그인 화면입니다</a:t>
            </a:r>
            <a:r>
              <a:rPr lang="en-US" altLang="ko-KR" dirty="0"/>
              <a:t>. </a:t>
            </a:r>
            <a:r>
              <a:rPr lang="ko-KR" altLang="en-US" dirty="0"/>
              <a:t>학생 로그인 방법은 </a:t>
            </a:r>
            <a:r>
              <a:rPr lang="en-US" altLang="ko-KR" dirty="0"/>
              <a:t>2</a:t>
            </a:r>
            <a:r>
              <a:rPr lang="ko-KR" altLang="en-US" dirty="0"/>
              <a:t>가지입니다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학번</a:t>
            </a:r>
            <a:r>
              <a:rPr lang="en-US" altLang="ko-KR" dirty="0"/>
              <a:t>/</a:t>
            </a:r>
            <a:r>
              <a:rPr lang="ko-KR" altLang="en-US" dirty="0"/>
              <a:t>비밀번호 로그인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학번과 비밀번호를 입력하여 로그인할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강의실 입장</a:t>
            </a:r>
            <a:r>
              <a:rPr lang="en-US" altLang="ko-KR" dirty="0"/>
              <a:t>/</a:t>
            </a:r>
            <a:r>
              <a:rPr lang="ko-KR" altLang="en-US" dirty="0"/>
              <a:t>시험 응시 등 이용 제한이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스마트폰 로그인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강의실에 입장하기 위해서는 반드시 스마트폰 로그인을 해야 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앱을 통해 간편하게 로그인 할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강의실 입장</a:t>
            </a:r>
            <a:r>
              <a:rPr lang="en-US" altLang="ko-KR" dirty="0"/>
              <a:t>/</a:t>
            </a:r>
            <a:r>
              <a:rPr lang="ko-KR" altLang="en-US" dirty="0"/>
              <a:t>시험 응시 등 모두 가능합니다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로그인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346C1D28-E97E-463E-A9CD-2372C3F988D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학생 로그인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706BBD-1CED-4746-B489-7A738E13543E}"/>
              </a:ext>
            </a:extLst>
          </p:cNvPr>
          <p:cNvSpPr txBox="1">
            <a:spLocks noChangeAspect="1"/>
          </p:cNvSpPr>
          <p:nvPr/>
        </p:nvSpPr>
        <p:spPr>
          <a:xfrm>
            <a:off x="1396758" y="2483569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D397C02-4688-4F46-8584-56E48CAE30E2}"/>
              </a:ext>
            </a:extLst>
          </p:cNvPr>
          <p:cNvSpPr txBox="1">
            <a:spLocks noChangeAspect="1"/>
          </p:cNvSpPr>
          <p:nvPr/>
        </p:nvSpPr>
        <p:spPr>
          <a:xfrm>
            <a:off x="1247506" y="2153849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668851E-2961-4908-921A-FDCB3906C1BA}"/>
              </a:ext>
            </a:extLst>
          </p:cNvPr>
          <p:cNvSpPr txBox="1">
            <a:spLocks noChangeAspect="1"/>
          </p:cNvSpPr>
          <p:nvPr/>
        </p:nvSpPr>
        <p:spPr>
          <a:xfrm>
            <a:off x="3777648" y="2483569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15126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7E9FB46E-6F50-4249-895B-DA073179C3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013" y="1160462"/>
            <a:ext cx="6942358" cy="4567477"/>
          </a:xfrm>
          <a:prstGeom prst="rect">
            <a:avLst/>
          </a:prstGeom>
        </p:spPr>
      </p:pic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1. </a:t>
            </a:r>
            <a:r>
              <a:rPr lang="ko-KR" altLang="en-US" dirty="0"/>
              <a:t>로그인 </a:t>
            </a:r>
            <a:r>
              <a:rPr lang="en-US" altLang="ko-KR" dirty="0"/>
              <a:t>- </a:t>
            </a:r>
            <a:r>
              <a:rPr lang="ko-KR" altLang="en-US" dirty="0"/>
              <a:t>학번</a:t>
            </a:r>
            <a:r>
              <a:rPr lang="en-US" altLang="ko-KR" dirty="0"/>
              <a:t>/</a:t>
            </a:r>
            <a:r>
              <a:rPr lang="ko-KR" altLang="en-US" dirty="0"/>
              <a:t>비밀번호 로그인</a:t>
            </a:r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2352439"/>
          </a:xfrm>
        </p:spPr>
        <p:txBody>
          <a:bodyPr/>
          <a:lstStyle/>
          <a:p>
            <a:r>
              <a:rPr lang="ko-KR" altLang="en-US" dirty="0"/>
              <a:t>① 학번과 비밀번호를 입력합니다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처음 로그인 하는 경우</a:t>
            </a:r>
            <a:r>
              <a:rPr lang="en-US" altLang="ko-KR" dirty="0"/>
              <a:t>, </a:t>
            </a:r>
            <a:r>
              <a:rPr lang="ko-KR" altLang="en-US" dirty="0"/>
              <a:t>기존 홈페이지에서 사용하시던 비밀번호를 입력해주세요</a:t>
            </a:r>
            <a:r>
              <a:rPr lang="en-US" altLang="ko-KR" dirty="0"/>
              <a:t>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비밀번호 변경 페이지에서 비밀번호를 변경할 수 있습니다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학번과 비밀번호 입력 후 </a:t>
            </a:r>
            <a:r>
              <a:rPr lang="en-US" altLang="ko-KR" dirty="0"/>
              <a:t>[</a:t>
            </a:r>
            <a:r>
              <a:rPr lang="ko-KR" altLang="en-US" dirty="0"/>
              <a:t>로그인</a:t>
            </a:r>
            <a:r>
              <a:rPr lang="en-US" altLang="ko-KR" dirty="0"/>
              <a:t>]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로그인이 완료되며 메인 화면</a:t>
            </a:r>
            <a:r>
              <a:rPr lang="en-US" altLang="ko-KR" dirty="0"/>
              <a:t>(</a:t>
            </a:r>
            <a:r>
              <a:rPr lang="ko-KR" altLang="en-US" dirty="0"/>
              <a:t>마이페이지</a:t>
            </a:r>
            <a:r>
              <a:rPr lang="en-US" altLang="ko-KR" dirty="0"/>
              <a:t>)</a:t>
            </a:r>
            <a:r>
              <a:rPr lang="ko-KR" altLang="en-US" dirty="0"/>
              <a:t>로 이동합니다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</a:t>
            </a:r>
            <a:r>
              <a:rPr lang="en-US" altLang="ko-KR" dirty="0"/>
              <a:t>[</a:t>
            </a:r>
            <a:r>
              <a:rPr lang="ko-KR" altLang="en-US" dirty="0"/>
              <a:t>학번 저장</a:t>
            </a:r>
            <a:r>
              <a:rPr lang="en-US" altLang="ko-KR" dirty="0"/>
              <a:t>]</a:t>
            </a:r>
            <a:r>
              <a:rPr lang="ko-KR" altLang="en-US" dirty="0"/>
              <a:t>을 선택하면</a:t>
            </a:r>
            <a:r>
              <a:rPr lang="en-US" altLang="ko-KR" dirty="0"/>
              <a:t>,</a:t>
            </a:r>
            <a:r>
              <a:rPr lang="ko-KR" altLang="en-US" dirty="0"/>
              <a:t> 다음 로그인 시 학번이 자동으로 입력됩니다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④ </a:t>
            </a:r>
            <a:r>
              <a:rPr lang="ko-KR" altLang="en-US" sz="900" dirty="0"/>
              <a:t>학번 찾기 </a:t>
            </a:r>
            <a:r>
              <a:rPr lang="en-US" altLang="ko-KR" sz="900" dirty="0"/>
              <a:t>/ </a:t>
            </a:r>
            <a:r>
              <a:rPr lang="ko-KR" altLang="en-US" sz="900" dirty="0"/>
              <a:t>비밀번호 초기화</a:t>
            </a:r>
            <a:endParaRPr lang="en-US" altLang="ko-KR" sz="9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학번을 잊어버렸을 경우 </a:t>
            </a:r>
            <a:r>
              <a:rPr lang="en-US" altLang="ko-KR" dirty="0"/>
              <a:t>[</a:t>
            </a:r>
            <a:r>
              <a:rPr lang="ko-KR" altLang="en-US" dirty="0"/>
              <a:t>학번 찾기</a:t>
            </a:r>
            <a:r>
              <a:rPr lang="en-US" altLang="ko-KR" dirty="0"/>
              <a:t>]</a:t>
            </a:r>
            <a:r>
              <a:rPr lang="ko-KR" altLang="en-US" dirty="0"/>
              <a:t>를 통해 학번을 찾을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비밀번호를 잊어버렸을 경우 </a:t>
            </a:r>
            <a:r>
              <a:rPr lang="en-US" altLang="ko-KR" dirty="0"/>
              <a:t>[</a:t>
            </a:r>
            <a:r>
              <a:rPr lang="ko-KR" altLang="en-US" dirty="0"/>
              <a:t>비밀번호 초기화</a:t>
            </a:r>
            <a:r>
              <a:rPr lang="en-US" altLang="ko-KR" dirty="0"/>
              <a:t>]</a:t>
            </a:r>
            <a:r>
              <a:rPr lang="ko-KR" altLang="en-US" dirty="0"/>
              <a:t>를 통해 비밀번호를 초기화 할 수 있습니다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로그인</a:t>
            </a:r>
            <a:r>
              <a:rPr lang="en-US" altLang="ko-KR" dirty="0"/>
              <a:t>&gt;</a:t>
            </a:r>
            <a:r>
              <a:rPr lang="ko-KR" altLang="en-US" dirty="0"/>
              <a:t>학번</a:t>
            </a:r>
            <a:r>
              <a:rPr lang="en-US" altLang="ko-KR" dirty="0"/>
              <a:t>/</a:t>
            </a:r>
            <a:r>
              <a:rPr lang="ko-KR" altLang="en-US" dirty="0"/>
              <a:t>비밀번호 로그인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346C1D28-E97E-463E-A9CD-2372C3F988D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학번</a:t>
            </a:r>
            <a:r>
              <a:rPr lang="en-US" altLang="ko-KR" dirty="0"/>
              <a:t>/</a:t>
            </a:r>
            <a:r>
              <a:rPr lang="ko-KR" altLang="en-US" dirty="0"/>
              <a:t>비밀번호 로그인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1437E200-BE96-4640-B38C-0DCA460BAB00}"/>
              </a:ext>
            </a:extLst>
          </p:cNvPr>
          <p:cNvSpPr/>
          <p:nvPr/>
        </p:nvSpPr>
        <p:spPr>
          <a:xfrm>
            <a:off x="1492590" y="3762566"/>
            <a:ext cx="468662" cy="129006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706BBD-1CED-4746-B489-7A738E13543E}"/>
              </a:ext>
            </a:extLst>
          </p:cNvPr>
          <p:cNvSpPr txBox="1">
            <a:spLocks noChangeAspect="1"/>
          </p:cNvSpPr>
          <p:nvPr/>
        </p:nvSpPr>
        <p:spPr>
          <a:xfrm>
            <a:off x="2120156" y="3444200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D397C02-4688-4F46-8584-56E48CAE30E2}"/>
              </a:ext>
            </a:extLst>
          </p:cNvPr>
          <p:cNvSpPr txBox="1">
            <a:spLocks noChangeAspect="1"/>
          </p:cNvSpPr>
          <p:nvPr/>
        </p:nvSpPr>
        <p:spPr>
          <a:xfrm>
            <a:off x="1437288" y="2812162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668851E-2961-4908-921A-FDCB3906C1BA}"/>
              </a:ext>
            </a:extLst>
          </p:cNvPr>
          <p:cNvSpPr txBox="1">
            <a:spLocks noChangeAspect="1"/>
          </p:cNvSpPr>
          <p:nvPr/>
        </p:nvSpPr>
        <p:spPr>
          <a:xfrm>
            <a:off x="1325131" y="3727854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7DF1CF75-0051-412F-BF3A-8D307BC36F2A}"/>
              </a:ext>
            </a:extLst>
          </p:cNvPr>
          <p:cNvSpPr/>
          <p:nvPr/>
        </p:nvSpPr>
        <p:spPr>
          <a:xfrm>
            <a:off x="1481373" y="2830883"/>
            <a:ext cx="1917434" cy="54694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89D24B9-687D-40F3-9D7A-57C3D10F8E42}"/>
              </a:ext>
            </a:extLst>
          </p:cNvPr>
          <p:cNvSpPr txBox="1">
            <a:spLocks noChangeAspect="1"/>
          </p:cNvSpPr>
          <p:nvPr/>
        </p:nvSpPr>
        <p:spPr>
          <a:xfrm>
            <a:off x="2180039" y="3694407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1A146525-A4C9-4D7F-885D-5BAAD75EE47F}"/>
              </a:ext>
            </a:extLst>
          </p:cNvPr>
          <p:cNvSpPr/>
          <p:nvPr/>
        </p:nvSpPr>
        <p:spPr>
          <a:xfrm>
            <a:off x="2180039" y="3711659"/>
            <a:ext cx="1218767" cy="197165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81712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84D7C671-0355-45E3-8554-93A2852975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551" y="1169089"/>
            <a:ext cx="6939862" cy="4565836"/>
          </a:xfrm>
          <a:prstGeom prst="rect">
            <a:avLst/>
          </a:prstGeom>
        </p:spPr>
      </p:pic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1. </a:t>
            </a:r>
            <a:r>
              <a:rPr lang="ko-KR" altLang="en-US" dirty="0"/>
              <a:t>로그인 </a:t>
            </a:r>
            <a:r>
              <a:rPr lang="en-US" altLang="ko-KR" dirty="0"/>
              <a:t>- </a:t>
            </a:r>
            <a:r>
              <a:rPr lang="ko-KR" altLang="en-US" dirty="0"/>
              <a:t>학번</a:t>
            </a:r>
            <a:r>
              <a:rPr lang="en-US" altLang="ko-KR" dirty="0"/>
              <a:t>/</a:t>
            </a:r>
            <a:r>
              <a:rPr lang="ko-KR" altLang="en-US" dirty="0"/>
              <a:t>비밀번호 로그인</a:t>
            </a:r>
            <a:r>
              <a:rPr lang="en-US" altLang="ko-KR" dirty="0"/>
              <a:t>(</a:t>
            </a:r>
            <a:r>
              <a:rPr lang="ko-KR" altLang="en-US" dirty="0"/>
              <a:t>학번 찾기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968598"/>
          </a:xfrm>
        </p:spPr>
        <p:txBody>
          <a:bodyPr/>
          <a:lstStyle/>
          <a:p>
            <a:r>
              <a:rPr lang="ko-KR" altLang="en-US" dirty="0"/>
              <a:t>① 이름과 핸드폰번호를 입력합니다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건양사이버대학교에 등록되어 있는 정보와 일치해야 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핸드폰번호는 </a:t>
            </a:r>
            <a:r>
              <a:rPr lang="en-US" altLang="ko-KR" dirty="0"/>
              <a:t>– </a:t>
            </a:r>
            <a:r>
              <a:rPr lang="ko-KR" altLang="en-US" dirty="0"/>
              <a:t>없이 숫자만 입력합니다</a:t>
            </a:r>
            <a:r>
              <a:rPr lang="en-US" altLang="ko-KR" dirty="0"/>
              <a:t>. Ex.01012341234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</a:t>
            </a:r>
            <a:r>
              <a:rPr lang="en-US" altLang="ko-KR" dirty="0"/>
              <a:t>[</a:t>
            </a:r>
            <a:r>
              <a:rPr lang="ko-KR" altLang="en-US" dirty="0"/>
              <a:t>확인</a:t>
            </a:r>
            <a:r>
              <a:rPr lang="en-US" altLang="ko-KR" dirty="0"/>
              <a:t>]</a:t>
            </a:r>
            <a:r>
              <a:rPr lang="ko-KR" altLang="en-US" dirty="0"/>
              <a:t>을 클릭하여 </a:t>
            </a:r>
            <a:r>
              <a:rPr lang="en-US" altLang="ko-KR" dirty="0"/>
              <a:t>[</a:t>
            </a:r>
            <a:r>
              <a:rPr lang="ko-KR" altLang="en-US" dirty="0"/>
              <a:t>학번 찾기</a:t>
            </a:r>
            <a:r>
              <a:rPr lang="en-US" altLang="ko-KR" dirty="0"/>
              <a:t>]</a:t>
            </a:r>
            <a:r>
              <a:rPr lang="ko-KR" altLang="en-US" dirty="0"/>
              <a:t>를 계속 진행합니다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로그인</a:t>
            </a:r>
            <a:r>
              <a:rPr lang="en-US" altLang="ko-KR" dirty="0"/>
              <a:t>&gt;</a:t>
            </a:r>
            <a:r>
              <a:rPr lang="ko-KR" altLang="en-US" dirty="0"/>
              <a:t>학번</a:t>
            </a:r>
            <a:r>
              <a:rPr lang="en-US" altLang="ko-KR" dirty="0"/>
              <a:t>/</a:t>
            </a:r>
            <a:r>
              <a:rPr lang="ko-KR" altLang="en-US" dirty="0"/>
              <a:t>비밀번호 로그인</a:t>
            </a:r>
            <a:r>
              <a:rPr lang="en-US" altLang="ko-KR" dirty="0"/>
              <a:t>&gt;</a:t>
            </a:r>
            <a:r>
              <a:rPr lang="ko-KR" altLang="en-US" dirty="0"/>
              <a:t>학번 찾기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346C1D28-E97E-463E-A9CD-2372C3F988D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학번 찾기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706BBD-1CED-4746-B489-7A738E13543E}"/>
              </a:ext>
            </a:extLst>
          </p:cNvPr>
          <p:cNvSpPr txBox="1">
            <a:spLocks noChangeAspect="1"/>
          </p:cNvSpPr>
          <p:nvPr/>
        </p:nvSpPr>
        <p:spPr>
          <a:xfrm>
            <a:off x="3104788" y="4263965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D397C02-4688-4F46-8584-56E48CAE30E2}"/>
              </a:ext>
            </a:extLst>
          </p:cNvPr>
          <p:cNvSpPr txBox="1">
            <a:spLocks noChangeAspect="1"/>
          </p:cNvSpPr>
          <p:nvPr/>
        </p:nvSpPr>
        <p:spPr>
          <a:xfrm>
            <a:off x="2955840" y="3143732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45851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08228FC9-454C-4355-A3D7-173FE0DB2308}"/>
              </a:ext>
            </a:extLst>
          </p:cNvPr>
          <p:cNvGrpSpPr/>
          <p:nvPr/>
        </p:nvGrpSpPr>
        <p:grpSpPr>
          <a:xfrm>
            <a:off x="167013" y="1160462"/>
            <a:ext cx="6942358" cy="4567477"/>
            <a:chOff x="167013" y="1160462"/>
            <a:chExt cx="6942358" cy="4567477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F9CE06BC-25EE-48D1-B025-A0AAFE4CF74A}"/>
                </a:ext>
              </a:extLst>
            </p:cNvPr>
            <p:cNvGrpSpPr/>
            <p:nvPr/>
          </p:nvGrpSpPr>
          <p:grpSpPr>
            <a:xfrm>
              <a:off x="167013" y="1160462"/>
              <a:ext cx="6942358" cy="4567477"/>
              <a:chOff x="167013" y="1160462"/>
              <a:chExt cx="6942358" cy="4567477"/>
            </a:xfrm>
          </p:grpSpPr>
          <p:pic>
            <p:nvPicPr>
              <p:cNvPr id="11" name="그림 10">
                <a:extLst>
                  <a:ext uri="{FF2B5EF4-FFF2-40B4-BE49-F238E27FC236}">
                    <a16:creationId xmlns:a16="http://schemas.microsoft.com/office/drawing/2014/main" id="{44B723C7-AB06-421E-B306-A67E5025B5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67013" y="1160462"/>
                <a:ext cx="6942358" cy="4567477"/>
              </a:xfrm>
              <a:prstGeom prst="rect">
                <a:avLst/>
              </a:prstGeom>
            </p:spPr>
          </p:pic>
          <p:pic>
            <p:nvPicPr>
              <p:cNvPr id="3" name="그림 2">
                <a:extLst>
                  <a:ext uri="{FF2B5EF4-FFF2-40B4-BE49-F238E27FC236}">
                    <a16:creationId xmlns:a16="http://schemas.microsoft.com/office/drawing/2014/main" id="{CF6D07D5-99AE-47D7-AA65-B721B4CA311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28446" t="17666" r="28732" b="28493"/>
              <a:stretch/>
            </p:blipFill>
            <p:spPr>
              <a:xfrm>
                <a:off x="2151388" y="2024115"/>
                <a:ext cx="2973607" cy="2574524"/>
              </a:xfrm>
              <a:prstGeom prst="rect">
                <a:avLst/>
              </a:prstGeom>
              <a:ln w="3175">
                <a:solidFill>
                  <a:schemeClr val="bg1">
                    <a:lumMod val="50000"/>
                  </a:schemeClr>
                </a:solidFill>
              </a:ln>
            </p:spPr>
          </p:pic>
        </p:grp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F40AD579-4C82-4F71-BA2E-C837321143B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81125" y="3503610"/>
              <a:ext cx="70870" cy="98127"/>
            </a:xfrm>
            <a:prstGeom prst="rect">
              <a:avLst/>
            </a:prstGeom>
          </p:spPr>
        </p:pic>
      </p:grpSp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1. </a:t>
            </a:r>
            <a:r>
              <a:rPr lang="ko-KR" altLang="en-US" dirty="0"/>
              <a:t>로그인 </a:t>
            </a:r>
            <a:r>
              <a:rPr lang="en-US" altLang="ko-KR" dirty="0"/>
              <a:t>- </a:t>
            </a:r>
            <a:r>
              <a:rPr lang="ko-KR" altLang="en-US" dirty="0"/>
              <a:t>학번</a:t>
            </a:r>
            <a:r>
              <a:rPr lang="en-US" altLang="ko-KR" dirty="0"/>
              <a:t>/</a:t>
            </a:r>
            <a:r>
              <a:rPr lang="ko-KR" altLang="en-US" dirty="0"/>
              <a:t>비밀번호 로그인</a:t>
            </a:r>
            <a:r>
              <a:rPr lang="en-US" altLang="ko-KR" dirty="0"/>
              <a:t>(</a:t>
            </a:r>
            <a:r>
              <a:rPr lang="ko-KR" altLang="en-US" dirty="0"/>
              <a:t>학번 찾기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691856"/>
          </a:xfrm>
        </p:spPr>
        <p:txBody>
          <a:bodyPr/>
          <a:lstStyle/>
          <a:p>
            <a:r>
              <a:rPr lang="ko-KR" altLang="en-US" dirty="0"/>
              <a:t>① 정확한 정보를 입력한 경우</a:t>
            </a:r>
            <a:r>
              <a:rPr lang="en-US" altLang="ko-KR" dirty="0"/>
              <a:t>,</a:t>
            </a:r>
            <a:r>
              <a:rPr lang="ko-KR" altLang="en-US" dirty="0"/>
              <a:t> 학번 찾기가 완료됩니다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</a:t>
            </a:r>
            <a:r>
              <a:rPr lang="en-US" altLang="ko-KR" dirty="0"/>
              <a:t>[</a:t>
            </a:r>
            <a:r>
              <a:rPr lang="ko-KR" altLang="en-US" dirty="0"/>
              <a:t>확인</a:t>
            </a:r>
            <a:r>
              <a:rPr lang="en-US" altLang="ko-KR" dirty="0"/>
              <a:t>]</a:t>
            </a:r>
            <a:r>
              <a:rPr lang="ko-KR" altLang="en-US" dirty="0"/>
              <a:t>을 클릭하면 로그인을 다시 진행할 수 있습니다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로그인</a:t>
            </a:r>
            <a:r>
              <a:rPr lang="en-US" altLang="ko-KR" dirty="0"/>
              <a:t>&gt;</a:t>
            </a:r>
            <a:r>
              <a:rPr lang="ko-KR" altLang="en-US" dirty="0"/>
              <a:t>학번</a:t>
            </a:r>
            <a:r>
              <a:rPr lang="en-US" altLang="ko-KR" dirty="0"/>
              <a:t>/</a:t>
            </a:r>
            <a:r>
              <a:rPr lang="ko-KR" altLang="en-US" dirty="0"/>
              <a:t>비밀번호 로그인</a:t>
            </a:r>
            <a:r>
              <a:rPr lang="en-US" altLang="ko-KR" dirty="0"/>
              <a:t>&gt;</a:t>
            </a:r>
            <a:r>
              <a:rPr lang="ko-KR" altLang="en-US" dirty="0"/>
              <a:t>학번 찾기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346C1D28-E97E-463E-A9CD-2372C3F988D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학번 찾기 완료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706BBD-1CED-4746-B489-7A738E13543E}"/>
              </a:ext>
            </a:extLst>
          </p:cNvPr>
          <p:cNvSpPr txBox="1">
            <a:spLocks noChangeAspect="1"/>
          </p:cNvSpPr>
          <p:nvPr/>
        </p:nvSpPr>
        <p:spPr>
          <a:xfrm>
            <a:off x="3398822" y="4281217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B7B6977E-2EF2-411E-A7DD-5B92E2D5ED6B}"/>
              </a:ext>
            </a:extLst>
          </p:cNvPr>
          <p:cNvSpPr/>
          <p:nvPr/>
        </p:nvSpPr>
        <p:spPr>
          <a:xfrm>
            <a:off x="3399747" y="3482769"/>
            <a:ext cx="146581" cy="1232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20A6B481-BE7F-4770-B469-C310027AC2E0}"/>
              </a:ext>
            </a:extLst>
          </p:cNvPr>
          <p:cNvSpPr/>
          <p:nvPr/>
        </p:nvSpPr>
        <p:spPr>
          <a:xfrm>
            <a:off x="3554353" y="3617917"/>
            <a:ext cx="418213" cy="1232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1437E200-BE96-4640-B38C-0DCA460BAB00}"/>
              </a:ext>
            </a:extLst>
          </p:cNvPr>
          <p:cNvSpPr/>
          <p:nvPr/>
        </p:nvSpPr>
        <p:spPr>
          <a:xfrm>
            <a:off x="3162202" y="2775370"/>
            <a:ext cx="938495" cy="1158275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D397C02-4688-4F46-8584-56E48CAE30E2}"/>
              </a:ext>
            </a:extLst>
          </p:cNvPr>
          <p:cNvSpPr txBox="1">
            <a:spLocks noChangeAspect="1"/>
          </p:cNvSpPr>
          <p:nvPr/>
        </p:nvSpPr>
        <p:spPr>
          <a:xfrm>
            <a:off x="3067681" y="2867686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539442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>
            <a:extLst>
              <a:ext uri="{FF2B5EF4-FFF2-40B4-BE49-F238E27FC236}">
                <a16:creationId xmlns:a16="http://schemas.microsoft.com/office/drawing/2014/main" id="{BBAF7972-C69A-4CBD-B63C-7EDB9840E3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013" y="1160462"/>
            <a:ext cx="6942358" cy="4567477"/>
          </a:xfrm>
          <a:prstGeom prst="rect">
            <a:avLst/>
          </a:prstGeom>
        </p:spPr>
      </p:pic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1. </a:t>
            </a:r>
            <a:r>
              <a:rPr lang="ko-KR" altLang="en-US" dirty="0"/>
              <a:t>로그인 </a:t>
            </a:r>
            <a:r>
              <a:rPr lang="en-US" altLang="ko-KR" dirty="0"/>
              <a:t>- </a:t>
            </a:r>
            <a:r>
              <a:rPr lang="ko-KR" altLang="en-US" dirty="0"/>
              <a:t>학번</a:t>
            </a:r>
            <a:r>
              <a:rPr lang="en-US" altLang="ko-KR" dirty="0"/>
              <a:t>/</a:t>
            </a:r>
            <a:r>
              <a:rPr lang="ko-KR" altLang="en-US" dirty="0"/>
              <a:t>비밀번호 로그인</a:t>
            </a:r>
            <a:r>
              <a:rPr lang="en-US" altLang="ko-KR" dirty="0"/>
              <a:t>(</a:t>
            </a:r>
            <a:r>
              <a:rPr lang="ko-KR" altLang="en-US" dirty="0"/>
              <a:t>비밀번호 초기화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1383712"/>
          </a:xfrm>
        </p:spPr>
        <p:txBody>
          <a:bodyPr/>
          <a:lstStyle/>
          <a:p>
            <a:r>
              <a:rPr lang="ko-KR" altLang="en-US" dirty="0"/>
              <a:t>① 학번과 이름</a:t>
            </a:r>
            <a:r>
              <a:rPr lang="en-US" altLang="ko-KR" dirty="0"/>
              <a:t>, </a:t>
            </a:r>
            <a:r>
              <a:rPr lang="ko-KR" altLang="en-US" dirty="0"/>
              <a:t>핸드폰번호를 입력합니다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건양사이버대학교에 등록되어 있는 정보와 일치해야 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핸드폰번호는 </a:t>
            </a:r>
            <a:r>
              <a:rPr lang="en-US" altLang="ko-KR" dirty="0"/>
              <a:t>– </a:t>
            </a:r>
            <a:r>
              <a:rPr lang="ko-KR" altLang="en-US" dirty="0"/>
              <a:t>없이 숫자만 입력합니다</a:t>
            </a:r>
            <a:r>
              <a:rPr lang="en-US" altLang="ko-KR" dirty="0"/>
              <a:t>. Ex.01012341234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해외에서 사용중인 경우나 외국인 사용자의 경우는 관리자에게 문의하시길 바랍니다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</a:t>
            </a:r>
            <a:r>
              <a:rPr lang="en-US" altLang="ko-KR" dirty="0"/>
              <a:t> [</a:t>
            </a:r>
            <a:r>
              <a:rPr lang="ko-KR" altLang="en-US" dirty="0"/>
              <a:t>확인</a:t>
            </a:r>
            <a:r>
              <a:rPr lang="en-US" altLang="ko-KR" dirty="0"/>
              <a:t>]</a:t>
            </a:r>
            <a:r>
              <a:rPr lang="ko-KR" altLang="en-US" dirty="0"/>
              <a:t>을 클릭하여 비밀번호 초기화를 계속 진행합니다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로그인</a:t>
            </a:r>
            <a:r>
              <a:rPr lang="en-US" altLang="ko-KR" dirty="0"/>
              <a:t>&gt;</a:t>
            </a:r>
            <a:r>
              <a:rPr lang="ko-KR" altLang="en-US" dirty="0"/>
              <a:t>학번</a:t>
            </a:r>
            <a:r>
              <a:rPr lang="en-US" altLang="ko-KR" dirty="0"/>
              <a:t>/</a:t>
            </a:r>
            <a:r>
              <a:rPr lang="ko-KR" altLang="en-US" dirty="0"/>
              <a:t>비밀번호 로그인</a:t>
            </a:r>
            <a:r>
              <a:rPr lang="en-US" altLang="ko-KR" dirty="0"/>
              <a:t>&gt;</a:t>
            </a:r>
            <a:r>
              <a:rPr lang="ko-KR" altLang="en-US" dirty="0"/>
              <a:t>비밀번호 초기화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346C1D28-E97E-463E-A9CD-2372C3F988D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비밀번호 초기화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FB9B35D-0886-4173-8672-31A85CAE8C6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395" t="14377" r="28692" b="24205"/>
          <a:stretch/>
        </p:blipFill>
        <p:spPr>
          <a:xfrm>
            <a:off x="2139351" y="1863306"/>
            <a:ext cx="2976113" cy="2932981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13706BBD-1CED-4746-B489-7A738E13543E}"/>
              </a:ext>
            </a:extLst>
          </p:cNvPr>
          <p:cNvSpPr txBox="1">
            <a:spLocks noChangeAspect="1"/>
          </p:cNvSpPr>
          <p:nvPr/>
        </p:nvSpPr>
        <p:spPr>
          <a:xfrm>
            <a:off x="3104788" y="4470998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D397C02-4688-4F46-8584-56E48CAE30E2}"/>
              </a:ext>
            </a:extLst>
          </p:cNvPr>
          <p:cNvSpPr txBox="1">
            <a:spLocks noChangeAspect="1"/>
          </p:cNvSpPr>
          <p:nvPr/>
        </p:nvSpPr>
        <p:spPr>
          <a:xfrm>
            <a:off x="2213666" y="2988455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983655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>
            <a:extLst>
              <a:ext uri="{FF2B5EF4-FFF2-40B4-BE49-F238E27FC236}">
                <a16:creationId xmlns:a16="http://schemas.microsoft.com/office/drawing/2014/main" id="{9D22EA32-27BC-4FB5-81BC-BA1C5A1A79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013" y="1160462"/>
            <a:ext cx="6942358" cy="4567477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A245F06E-5F29-4231-BA09-005F4DDA54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337" t="14806" r="28617" b="24367"/>
          <a:stretch/>
        </p:blipFill>
        <p:spPr>
          <a:xfrm>
            <a:off x="2136316" y="1880558"/>
            <a:ext cx="2987776" cy="2907103"/>
          </a:xfrm>
          <a:prstGeom prst="rect">
            <a:avLst/>
          </a:prstGeom>
          <a:ln w="3175">
            <a:solidFill>
              <a:srgbClr val="666666"/>
            </a:solidFill>
          </a:ln>
        </p:spPr>
      </p:pic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1. </a:t>
            </a:r>
            <a:r>
              <a:rPr lang="ko-KR" altLang="en-US" dirty="0"/>
              <a:t>로그인 </a:t>
            </a:r>
            <a:r>
              <a:rPr lang="en-US" altLang="ko-KR" dirty="0"/>
              <a:t>- </a:t>
            </a:r>
            <a:r>
              <a:rPr lang="ko-KR" altLang="en-US" dirty="0"/>
              <a:t>학번</a:t>
            </a:r>
            <a:r>
              <a:rPr lang="en-US" altLang="ko-KR" dirty="0"/>
              <a:t>/</a:t>
            </a:r>
            <a:r>
              <a:rPr lang="ko-KR" altLang="en-US" dirty="0"/>
              <a:t>비밀번호 로그인</a:t>
            </a:r>
            <a:r>
              <a:rPr lang="en-US" altLang="ko-KR" dirty="0"/>
              <a:t>(</a:t>
            </a:r>
            <a:r>
              <a:rPr lang="ko-KR" altLang="en-US" dirty="0"/>
              <a:t>비밀번호 초기화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1522083"/>
          </a:xfrm>
        </p:spPr>
        <p:txBody>
          <a:bodyPr/>
          <a:lstStyle/>
          <a:p>
            <a:r>
              <a:rPr lang="ko-KR" altLang="en-US" dirty="0"/>
              <a:t>① 정확한 정보를 입력한 경우</a:t>
            </a:r>
            <a:r>
              <a:rPr lang="en-US" altLang="ko-KR" dirty="0"/>
              <a:t>,</a:t>
            </a:r>
            <a:r>
              <a:rPr lang="ko-KR" altLang="en-US" dirty="0"/>
              <a:t> 비밀번호 초기화가 완료됩니다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  <a:p>
            <a:r>
              <a:rPr lang="ko-KR" altLang="en-US" dirty="0"/>
              <a:t>② 건양 사이버 대학교에 등록되어 있는 휴대폰 번호로 새로운 비밀번호가 전송됩니다</a:t>
            </a:r>
            <a:r>
              <a:rPr lang="en-US" altLang="ko-KR" dirty="0"/>
              <a:t>. </a:t>
            </a:r>
            <a:r>
              <a:rPr lang="ko-KR" altLang="en-US" dirty="0"/>
              <a:t>휴대폰으로 온 문자를 확인합니다</a:t>
            </a:r>
            <a:r>
              <a:rPr lang="en-US" altLang="ko-KR" dirty="0"/>
              <a:t>. (</a:t>
            </a:r>
            <a:r>
              <a:rPr lang="ko-KR" altLang="en-US" dirty="0"/>
              <a:t>핸드폰 번호가 바뀌거나 분실 등으로 문자 확인이 어려운 경우</a:t>
            </a:r>
            <a:r>
              <a:rPr lang="en-US" altLang="ko-KR" dirty="0"/>
              <a:t>, </a:t>
            </a:r>
            <a:r>
              <a:rPr lang="ko-KR" altLang="en-US" dirty="0"/>
              <a:t>관리자에게 문의 해 주세요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r>
              <a:rPr lang="ko-KR" altLang="en-US" dirty="0"/>
              <a:t>③ </a:t>
            </a:r>
            <a:r>
              <a:rPr lang="en-US" altLang="ko-KR" dirty="0"/>
              <a:t>[</a:t>
            </a:r>
            <a:r>
              <a:rPr lang="ko-KR" altLang="en-US" dirty="0"/>
              <a:t>확인</a:t>
            </a:r>
            <a:r>
              <a:rPr lang="en-US" altLang="ko-KR" dirty="0"/>
              <a:t>]</a:t>
            </a:r>
            <a:r>
              <a:rPr lang="ko-KR" altLang="en-US" dirty="0"/>
              <a:t>을 클릭하면 로그인을 다시 진행할 수 있습니다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로그인</a:t>
            </a:r>
            <a:r>
              <a:rPr lang="en-US" altLang="ko-KR" dirty="0"/>
              <a:t>&gt;</a:t>
            </a:r>
            <a:r>
              <a:rPr lang="ko-KR" altLang="en-US" dirty="0"/>
              <a:t>학번</a:t>
            </a:r>
            <a:r>
              <a:rPr lang="en-US" altLang="ko-KR" dirty="0"/>
              <a:t>/</a:t>
            </a:r>
            <a:r>
              <a:rPr lang="ko-KR" altLang="en-US" dirty="0"/>
              <a:t>비밀번호 로그인</a:t>
            </a:r>
            <a:r>
              <a:rPr lang="en-US" altLang="ko-KR" dirty="0"/>
              <a:t>&gt;</a:t>
            </a:r>
            <a:r>
              <a:rPr lang="ko-KR" altLang="en-US" dirty="0"/>
              <a:t>비밀번호 초기화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346C1D28-E97E-463E-A9CD-2372C3F988D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비밀번호 초기화 완료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D397C02-4688-4F46-8584-56E48CAE30E2}"/>
              </a:ext>
            </a:extLst>
          </p:cNvPr>
          <p:cNvSpPr txBox="1">
            <a:spLocks noChangeAspect="1"/>
          </p:cNvSpPr>
          <p:nvPr/>
        </p:nvSpPr>
        <p:spPr>
          <a:xfrm>
            <a:off x="2912406" y="2884939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668851E-2961-4908-921A-FDCB3906C1BA}"/>
              </a:ext>
            </a:extLst>
          </p:cNvPr>
          <p:cNvSpPr txBox="1">
            <a:spLocks noChangeAspect="1"/>
          </p:cNvSpPr>
          <p:nvPr/>
        </p:nvSpPr>
        <p:spPr>
          <a:xfrm>
            <a:off x="3380131" y="4470999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E40AC8-655D-4B06-B158-500510C66A0C}"/>
              </a:ext>
            </a:extLst>
          </p:cNvPr>
          <p:cNvSpPr txBox="1">
            <a:spLocks noChangeAspect="1"/>
          </p:cNvSpPr>
          <p:nvPr/>
        </p:nvSpPr>
        <p:spPr>
          <a:xfrm>
            <a:off x="2460957" y="3042404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13236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7E9FB46E-6F50-4249-895B-DA073179C3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013" y="1160462"/>
            <a:ext cx="6942358" cy="4567477"/>
          </a:xfrm>
          <a:prstGeom prst="rect">
            <a:avLst/>
          </a:prstGeom>
        </p:spPr>
      </p:pic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1. </a:t>
            </a:r>
            <a:r>
              <a:rPr lang="ko-KR" altLang="en-US" dirty="0"/>
              <a:t>로그인 </a:t>
            </a:r>
            <a:r>
              <a:rPr lang="en-US" altLang="ko-KR" dirty="0"/>
              <a:t>– </a:t>
            </a:r>
            <a:r>
              <a:rPr lang="ko-KR" altLang="en-US" dirty="0"/>
              <a:t>스마트폰 로그인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로그인</a:t>
            </a:r>
            <a:r>
              <a:rPr lang="en-US" altLang="ko-KR" dirty="0"/>
              <a:t>&gt;</a:t>
            </a:r>
            <a:r>
              <a:rPr lang="ko-KR" altLang="en-US" dirty="0"/>
              <a:t>스마트폰 로그인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346C1D28-E97E-463E-A9CD-2372C3F988D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스마트폰 로그인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1437E200-BE96-4640-B38C-0DCA460BAB00}"/>
              </a:ext>
            </a:extLst>
          </p:cNvPr>
          <p:cNvSpPr/>
          <p:nvPr/>
        </p:nvSpPr>
        <p:spPr>
          <a:xfrm>
            <a:off x="3886456" y="3752932"/>
            <a:ext cx="468662" cy="13864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706BBD-1CED-4746-B489-7A738E13543E}"/>
              </a:ext>
            </a:extLst>
          </p:cNvPr>
          <p:cNvSpPr txBox="1">
            <a:spLocks noChangeAspect="1"/>
          </p:cNvSpPr>
          <p:nvPr/>
        </p:nvSpPr>
        <p:spPr>
          <a:xfrm>
            <a:off x="4535552" y="3444200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668851E-2961-4908-921A-FDCB3906C1BA}"/>
              </a:ext>
            </a:extLst>
          </p:cNvPr>
          <p:cNvSpPr txBox="1">
            <a:spLocks noChangeAspect="1"/>
          </p:cNvSpPr>
          <p:nvPr/>
        </p:nvSpPr>
        <p:spPr>
          <a:xfrm>
            <a:off x="3749437" y="368361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7DF1CF75-0051-412F-BF3A-8D307BC36F2A}"/>
              </a:ext>
            </a:extLst>
          </p:cNvPr>
          <p:cNvSpPr/>
          <p:nvPr/>
        </p:nvSpPr>
        <p:spPr>
          <a:xfrm>
            <a:off x="3903708" y="3123054"/>
            <a:ext cx="1879653" cy="249873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89D24B9-687D-40F3-9D7A-57C3D10F8E42}"/>
              </a:ext>
            </a:extLst>
          </p:cNvPr>
          <p:cNvSpPr txBox="1">
            <a:spLocks noChangeAspect="1"/>
          </p:cNvSpPr>
          <p:nvPr/>
        </p:nvSpPr>
        <p:spPr>
          <a:xfrm>
            <a:off x="4442621" y="368361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D397C02-4688-4F46-8584-56E48CAE30E2}"/>
              </a:ext>
            </a:extLst>
          </p:cNvPr>
          <p:cNvSpPr txBox="1">
            <a:spLocks noChangeAspect="1"/>
          </p:cNvSpPr>
          <p:nvPr/>
        </p:nvSpPr>
        <p:spPr>
          <a:xfrm>
            <a:off x="3858939" y="3067815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568070F-63A1-4058-B99F-82711CD3232F}"/>
              </a:ext>
            </a:extLst>
          </p:cNvPr>
          <p:cNvSpPr txBox="1">
            <a:spLocks noChangeAspect="1"/>
          </p:cNvSpPr>
          <p:nvPr/>
        </p:nvSpPr>
        <p:spPr>
          <a:xfrm>
            <a:off x="5723003" y="3702796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D82B4AB5-47FB-48EF-BFA6-2B834ABB40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3701" t="55909" r="28473" b="38620"/>
          <a:stretch/>
        </p:blipFill>
        <p:spPr>
          <a:xfrm>
            <a:off x="7745028" y="4646671"/>
            <a:ext cx="543295" cy="249874"/>
          </a:xfrm>
          <a:prstGeom prst="rect">
            <a:avLst/>
          </a:prstGeom>
        </p:spPr>
      </p:pic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4152419"/>
          </a:xfrm>
        </p:spPr>
        <p:txBody>
          <a:bodyPr/>
          <a:lstStyle/>
          <a:p>
            <a:r>
              <a:rPr lang="ko-KR" altLang="en-US" dirty="0"/>
              <a:t>① 학번을 입력합니다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정확한 정보를 입력 후 </a:t>
            </a:r>
            <a:r>
              <a:rPr lang="en-US" altLang="ko-KR" dirty="0"/>
              <a:t>[</a:t>
            </a:r>
            <a:r>
              <a:rPr lang="ko-KR" altLang="en-US" dirty="0"/>
              <a:t>로그인</a:t>
            </a:r>
            <a:r>
              <a:rPr lang="en-US" altLang="ko-KR" dirty="0"/>
              <a:t>]</a:t>
            </a:r>
            <a:r>
              <a:rPr lang="ko-KR" altLang="en-US" dirty="0"/>
              <a:t>을</a:t>
            </a:r>
            <a:r>
              <a:rPr lang="en-US" altLang="ko-KR" dirty="0"/>
              <a:t> </a:t>
            </a:r>
            <a:r>
              <a:rPr lang="ko-KR" altLang="en-US" dirty="0"/>
              <a:t>클릭하면 스마트폰 로그인 인증 앱으로 인증을 진행할 수 있습니다</a:t>
            </a:r>
            <a:r>
              <a:rPr lang="en-US" altLang="ko-KR" dirty="0"/>
              <a:t>. </a:t>
            </a:r>
            <a:r>
              <a:rPr lang="ko-KR" altLang="en-US" dirty="0"/>
              <a:t>인증이 완료되면 메인 화면</a:t>
            </a:r>
            <a:r>
              <a:rPr lang="en-US" altLang="ko-KR" dirty="0"/>
              <a:t>(</a:t>
            </a:r>
            <a:r>
              <a:rPr lang="ko-KR" altLang="en-US" dirty="0"/>
              <a:t>마이페이지</a:t>
            </a:r>
            <a:r>
              <a:rPr lang="en-US" altLang="ko-KR" dirty="0"/>
              <a:t>)</a:t>
            </a:r>
            <a:r>
              <a:rPr lang="ko-KR" altLang="en-US" dirty="0"/>
              <a:t>로 이동합니다</a:t>
            </a:r>
            <a:r>
              <a:rPr lang="en-US" altLang="ko-KR" dirty="0"/>
              <a:t>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스마트폰에 </a:t>
            </a:r>
            <a:r>
              <a:rPr lang="ko-KR" altLang="en-US" dirty="0" err="1"/>
              <a:t>인증앱이</a:t>
            </a:r>
            <a:r>
              <a:rPr lang="ko-KR" altLang="en-US" dirty="0"/>
              <a:t> 설치되어 있지 않거나 </a:t>
            </a:r>
            <a:r>
              <a:rPr lang="ko-KR" altLang="en-US" dirty="0" err="1"/>
              <a:t>인증앱</a:t>
            </a:r>
            <a:r>
              <a:rPr lang="ko-KR" altLang="en-US" dirty="0"/>
              <a:t> 초기 설정이 진행되지 않은 경우 </a:t>
            </a:r>
            <a:r>
              <a:rPr lang="en-US" altLang="ko-KR" sz="900" dirty="0"/>
              <a:t>[</a:t>
            </a:r>
            <a:r>
              <a:rPr lang="ko-KR" altLang="en-US" sz="900" dirty="0"/>
              <a:t>앱 설치 </a:t>
            </a:r>
            <a:r>
              <a:rPr lang="en-US" altLang="ko-KR" sz="900" dirty="0"/>
              <a:t>URL </a:t>
            </a:r>
            <a:r>
              <a:rPr lang="ko-KR" altLang="en-US" sz="900" dirty="0"/>
              <a:t>받기</a:t>
            </a:r>
            <a:r>
              <a:rPr lang="en-US" altLang="ko-KR" sz="900" dirty="0"/>
              <a:t>]</a:t>
            </a:r>
            <a:r>
              <a:rPr lang="ko-KR" altLang="en-US" sz="900" dirty="0"/>
              <a:t>를 클릭하여 설치 </a:t>
            </a:r>
            <a:r>
              <a:rPr lang="en-US" altLang="ko-KR" sz="900" dirty="0"/>
              <a:t>URL</a:t>
            </a:r>
            <a:r>
              <a:rPr lang="ko-KR" altLang="en-US" sz="900" dirty="0"/>
              <a:t>을 전송 받은 후</a:t>
            </a:r>
            <a:r>
              <a:rPr lang="en-US" altLang="ko-KR" sz="900" dirty="0"/>
              <a:t>, [</a:t>
            </a:r>
            <a:r>
              <a:rPr lang="ko-KR" altLang="en-US" sz="900" dirty="0"/>
              <a:t>사용 방법</a:t>
            </a:r>
            <a:r>
              <a:rPr lang="en-US" altLang="ko-KR" sz="900" dirty="0"/>
              <a:t>]</a:t>
            </a:r>
            <a:r>
              <a:rPr lang="ko-KR" altLang="en-US" sz="900" dirty="0"/>
              <a:t>을 참조하여 진행합니다</a:t>
            </a:r>
            <a:r>
              <a:rPr lang="en-US" altLang="ko-KR" sz="900" dirty="0"/>
              <a:t>.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③ </a:t>
            </a:r>
            <a:r>
              <a:rPr lang="en-US" altLang="ko-KR" dirty="0"/>
              <a:t>[</a:t>
            </a:r>
            <a:r>
              <a:rPr lang="ko-KR" altLang="en-US" dirty="0"/>
              <a:t>학번 저장</a:t>
            </a:r>
            <a:r>
              <a:rPr lang="en-US" altLang="ko-KR" dirty="0"/>
              <a:t>]</a:t>
            </a:r>
            <a:r>
              <a:rPr lang="ko-KR" altLang="en-US" dirty="0"/>
              <a:t>을 선택하면</a:t>
            </a:r>
            <a:r>
              <a:rPr lang="en-US" altLang="ko-KR" dirty="0"/>
              <a:t>,</a:t>
            </a:r>
            <a:r>
              <a:rPr lang="ko-KR" altLang="en-US" dirty="0"/>
              <a:t> 다음 로그인 시 학번이 자동으로 입력됩니다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④ [</a:t>
            </a:r>
            <a:r>
              <a:rPr lang="ko-KR" altLang="en-US" sz="900" dirty="0"/>
              <a:t>사용 방법</a:t>
            </a:r>
            <a:r>
              <a:rPr lang="en-US" altLang="ko-KR" sz="900" dirty="0"/>
              <a:t>]</a:t>
            </a:r>
            <a:r>
              <a:rPr lang="ko-KR" altLang="en-US" sz="900" dirty="0"/>
              <a:t>을 클릭하면</a:t>
            </a:r>
            <a:r>
              <a:rPr lang="en-US" altLang="ko-KR" sz="900" dirty="0"/>
              <a:t>, </a:t>
            </a:r>
            <a:r>
              <a:rPr lang="ko-KR" altLang="en-US" sz="900" dirty="0"/>
              <a:t>스마트폰 로그인 사용방법에 대한 안내 영상이 재생 됩니다</a:t>
            </a:r>
            <a:r>
              <a:rPr lang="en-US" altLang="ko-KR" sz="900" dirty="0"/>
              <a:t>.</a:t>
            </a:r>
          </a:p>
          <a:p>
            <a:endParaRPr lang="en-US" altLang="ko-KR" sz="900" dirty="0"/>
          </a:p>
          <a:p>
            <a:r>
              <a:rPr lang="en-US" altLang="ko-KR" sz="900" dirty="0"/>
              <a:t>⑤ </a:t>
            </a:r>
            <a:r>
              <a:rPr lang="ko-KR" altLang="en-US" dirty="0"/>
              <a:t>스마트폰 인증 앱이 설치되어 있지 않은 경우</a:t>
            </a:r>
            <a:r>
              <a:rPr lang="en-US" altLang="ko-KR" dirty="0"/>
              <a:t>, [</a:t>
            </a:r>
            <a:r>
              <a:rPr lang="ko-KR" altLang="en-US" dirty="0"/>
              <a:t>앱 설치 </a:t>
            </a:r>
            <a:r>
              <a:rPr lang="en-US" altLang="ko-KR" dirty="0"/>
              <a:t>URL </a:t>
            </a:r>
            <a:r>
              <a:rPr lang="ko-KR" altLang="en-US" dirty="0"/>
              <a:t>받기</a:t>
            </a:r>
            <a:r>
              <a:rPr lang="en-US" altLang="ko-KR" dirty="0"/>
              <a:t>]</a:t>
            </a:r>
            <a:r>
              <a:rPr lang="ko-KR" altLang="en-US" dirty="0"/>
              <a:t>를 클릭합니다</a:t>
            </a:r>
            <a:r>
              <a:rPr lang="en-US" altLang="ko-KR" dirty="0"/>
              <a:t>. </a:t>
            </a:r>
            <a:r>
              <a:rPr lang="ko-KR" altLang="en-US" dirty="0"/>
              <a:t>클릭 시</a:t>
            </a:r>
            <a:r>
              <a:rPr lang="en-US" altLang="ko-KR" dirty="0"/>
              <a:t>, </a:t>
            </a:r>
            <a:r>
              <a:rPr lang="ko-KR" altLang="en-US" dirty="0"/>
              <a:t>설치</a:t>
            </a:r>
            <a:r>
              <a:rPr lang="en-US" altLang="ko-KR" dirty="0"/>
              <a:t>URL</a:t>
            </a:r>
            <a:r>
              <a:rPr lang="ko-KR" altLang="en-US" dirty="0"/>
              <a:t>을 문자</a:t>
            </a:r>
            <a:r>
              <a:rPr lang="en-US" altLang="ko-KR" dirty="0"/>
              <a:t>(SMS)</a:t>
            </a:r>
            <a:r>
              <a:rPr lang="ko-KR" altLang="en-US" dirty="0"/>
              <a:t>로 받을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스마트폰에서 문자의 </a:t>
            </a:r>
            <a:r>
              <a:rPr lang="en-US" altLang="ko-KR" dirty="0"/>
              <a:t>URL</a:t>
            </a:r>
            <a:r>
              <a:rPr lang="ko-KR" altLang="en-US" dirty="0"/>
              <a:t>을 클릭하여 앱 설치를 진행해주시길 바랍니다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설치</a:t>
            </a:r>
            <a:r>
              <a:rPr lang="en-US" altLang="ko-KR" dirty="0"/>
              <a:t>URL</a:t>
            </a:r>
          </a:p>
          <a:p>
            <a:pPr marL="171450" indent="-85725">
              <a:buFontTx/>
              <a:buChar char="-"/>
            </a:pPr>
            <a:r>
              <a:rPr lang="ko-KR" altLang="en-US" dirty="0"/>
              <a:t>안드로이드폰</a:t>
            </a:r>
            <a:r>
              <a:rPr lang="en-US" altLang="ko-KR" dirty="0"/>
              <a:t>: http://muz.so/Z8w</a:t>
            </a:r>
          </a:p>
          <a:p>
            <a:pPr marL="171450" indent="-85725">
              <a:buFontTx/>
              <a:buChar char="-"/>
            </a:pPr>
            <a:r>
              <a:rPr lang="ko-KR" altLang="en-US" dirty="0"/>
              <a:t>아      이    폰</a:t>
            </a:r>
            <a:r>
              <a:rPr lang="en-US" altLang="ko-KR" dirty="0"/>
              <a:t>: http://muz.so/Z8x</a:t>
            </a:r>
          </a:p>
          <a:p>
            <a:endParaRPr lang="en-US" altLang="ko-KR" dirty="0"/>
          </a:p>
          <a:p>
            <a:r>
              <a:rPr lang="en-US" altLang="ko-KR" dirty="0">
                <a:solidFill>
                  <a:srgbClr val="C00000"/>
                </a:solidFill>
              </a:rPr>
              <a:t>※</a:t>
            </a:r>
            <a:r>
              <a:rPr lang="ko-KR" altLang="en-US" dirty="0">
                <a:solidFill>
                  <a:srgbClr val="C00000"/>
                </a:solidFill>
              </a:rPr>
              <a:t> 스마트폰 로그인에 대한 자세한 사용 방법은 홈페이지에서 </a:t>
            </a:r>
            <a:r>
              <a:rPr lang="en-US" altLang="ko-KR" dirty="0">
                <a:solidFill>
                  <a:srgbClr val="C00000"/>
                </a:solidFill>
              </a:rPr>
              <a:t>[</a:t>
            </a:r>
            <a:r>
              <a:rPr lang="en-US" altLang="ko-KR" sz="900" dirty="0">
                <a:solidFill>
                  <a:srgbClr val="C00000"/>
                </a:solidFill>
              </a:rPr>
              <a:t>                  ]</a:t>
            </a:r>
            <a:r>
              <a:rPr lang="ko-KR" altLang="en-US" sz="900" dirty="0">
                <a:solidFill>
                  <a:srgbClr val="C00000"/>
                </a:solidFill>
              </a:rPr>
              <a:t>을 클릭하여 동영상을 확인해 주세요</a:t>
            </a:r>
            <a:r>
              <a:rPr lang="en-US" altLang="ko-KR" sz="900" dirty="0">
                <a:solidFill>
                  <a:srgbClr val="C00000"/>
                </a:solidFill>
              </a:rPr>
              <a:t>. </a:t>
            </a:r>
            <a:endParaRPr lang="en-US" altLang="ko-KR" dirty="0">
              <a:solidFill>
                <a:srgbClr val="C00000"/>
              </a:solidFill>
            </a:endParaRPr>
          </a:p>
        </p:txBody>
      </p:sp>
      <p:cxnSp>
        <p:nvCxnSpPr>
          <p:cNvPr id="4" name="직선 화살표 연결선 3">
            <a:extLst>
              <a:ext uri="{FF2B5EF4-FFF2-40B4-BE49-F238E27FC236}">
                <a16:creationId xmlns:a16="http://schemas.microsoft.com/office/drawing/2014/main" id="{4F5C90F4-9E5C-45C9-A70C-A04279EE726B}"/>
              </a:ext>
            </a:extLst>
          </p:cNvPr>
          <p:cNvCxnSpPr>
            <a:cxnSpLocks/>
          </p:cNvCxnSpPr>
          <p:nvPr/>
        </p:nvCxnSpPr>
        <p:spPr>
          <a:xfrm flipH="1" flipV="1">
            <a:off x="5129906" y="3935340"/>
            <a:ext cx="2082731" cy="645049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35B98BC-7219-4D65-9B8C-7A1C3F9EE697}"/>
              </a:ext>
            </a:extLst>
          </p:cNvPr>
          <p:cNvSpPr/>
          <p:nvPr/>
        </p:nvSpPr>
        <p:spPr>
          <a:xfrm>
            <a:off x="4553906" y="3719476"/>
            <a:ext cx="576000" cy="18000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13459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7290E0FC-21A4-4F40-8994-20C93FA0EC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306" y="1160463"/>
            <a:ext cx="6914522" cy="4800390"/>
          </a:xfrm>
          <a:prstGeom prst="rect">
            <a:avLst/>
          </a:prstGeom>
        </p:spPr>
      </p:pic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1. </a:t>
            </a:r>
            <a:r>
              <a:rPr lang="ko-KR" altLang="en-US" dirty="0"/>
              <a:t>로그인 </a:t>
            </a:r>
            <a:r>
              <a:rPr lang="en-US" altLang="ko-KR" dirty="0"/>
              <a:t>- </a:t>
            </a:r>
            <a:r>
              <a:rPr lang="ko-KR" altLang="en-US" dirty="0"/>
              <a:t>스마트폰 로그인</a:t>
            </a:r>
            <a:r>
              <a:rPr lang="en-US" altLang="ko-KR" dirty="0"/>
              <a:t>(</a:t>
            </a:r>
            <a:r>
              <a:rPr lang="ko-KR" altLang="en-US" dirty="0"/>
              <a:t>앱 설치 </a:t>
            </a:r>
            <a:r>
              <a:rPr lang="en-US" altLang="ko-KR" dirty="0"/>
              <a:t>URL </a:t>
            </a:r>
            <a:r>
              <a:rPr lang="ko-KR" altLang="en-US" dirty="0"/>
              <a:t>받기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로그인</a:t>
            </a:r>
            <a:r>
              <a:rPr lang="en-US" altLang="ko-KR" dirty="0"/>
              <a:t>&gt;</a:t>
            </a:r>
            <a:r>
              <a:rPr lang="ko-KR" altLang="en-US" dirty="0"/>
              <a:t>스마트폰 로그인</a:t>
            </a:r>
            <a:r>
              <a:rPr lang="en-US" altLang="ko-KR" dirty="0"/>
              <a:t>&gt;</a:t>
            </a:r>
            <a:r>
              <a:rPr lang="ko-KR" altLang="en-US" dirty="0"/>
              <a:t>앱 설치 </a:t>
            </a:r>
            <a:r>
              <a:rPr lang="en-US" altLang="ko-KR" dirty="0"/>
              <a:t>URL </a:t>
            </a:r>
            <a:r>
              <a:rPr lang="ko-KR" altLang="en-US" dirty="0"/>
              <a:t>받기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346C1D28-E97E-463E-A9CD-2372C3F988D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앱 설치 </a:t>
            </a:r>
            <a:r>
              <a:rPr lang="en-US" altLang="ko-KR" dirty="0"/>
              <a:t>URL </a:t>
            </a:r>
            <a:r>
              <a:rPr lang="ko-KR" altLang="en-US" dirty="0"/>
              <a:t>받기 </a:t>
            </a:r>
            <a:r>
              <a:rPr lang="en-US" altLang="ko-KR" dirty="0"/>
              <a:t>(</a:t>
            </a:r>
            <a:r>
              <a:rPr lang="ko-KR" altLang="en-US" dirty="0"/>
              <a:t>스마트폰 </a:t>
            </a:r>
            <a:r>
              <a:rPr lang="ko-KR" altLang="en-US" dirty="0" err="1"/>
              <a:t>인증앱</a:t>
            </a:r>
            <a:r>
              <a:rPr lang="ko-KR" altLang="en-US" dirty="0"/>
              <a:t> 설치 전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D397C02-4688-4F46-8584-56E48CAE30E2}"/>
              </a:ext>
            </a:extLst>
          </p:cNvPr>
          <p:cNvSpPr txBox="1">
            <a:spLocks noChangeAspect="1"/>
          </p:cNvSpPr>
          <p:nvPr/>
        </p:nvSpPr>
        <p:spPr>
          <a:xfrm>
            <a:off x="2019431" y="2173150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텍스트 개체 틀 3">
            <a:extLst>
              <a:ext uri="{FF2B5EF4-FFF2-40B4-BE49-F238E27FC236}">
                <a16:creationId xmlns:a16="http://schemas.microsoft.com/office/drawing/2014/main" id="{24FC6D37-E7C9-483B-B17C-D3ACF6F0B668}"/>
              </a:ext>
            </a:extLst>
          </p:cNvPr>
          <p:cNvSpPr txBox="1">
            <a:spLocks/>
          </p:cNvSpPr>
          <p:nvPr/>
        </p:nvSpPr>
        <p:spPr>
          <a:xfrm>
            <a:off x="7212637" y="967556"/>
            <a:ext cx="2520000" cy="318305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 kern="1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defRPr>
            </a:lvl1pPr>
            <a:lvl2pPr marL="456926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99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913851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99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1370777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49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1827703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49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① </a:t>
            </a:r>
            <a:r>
              <a:rPr lang="en-US" altLang="ko-KR" dirty="0"/>
              <a:t>[</a:t>
            </a:r>
            <a:r>
              <a:rPr lang="ko-KR" altLang="en-US" dirty="0"/>
              <a:t>앱 설치 </a:t>
            </a:r>
            <a:r>
              <a:rPr lang="en-US" altLang="ko-KR" dirty="0"/>
              <a:t>URL </a:t>
            </a:r>
            <a:r>
              <a:rPr lang="ko-KR" altLang="en-US" dirty="0"/>
              <a:t>받기</a:t>
            </a:r>
            <a:r>
              <a:rPr lang="en-US" altLang="ko-KR" dirty="0"/>
              <a:t>]</a:t>
            </a:r>
            <a:r>
              <a:rPr lang="ko-KR" altLang="en-US" dirty="0"/>
              <a:t>를 클릭하면 해당 팝업이 노출됩니다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본인의 핸드폰 번호를 </a:t>
            </a:r>
            <a:r>
              <a:rPr lang="en-US" altLang="ko-KR" dirty="0"/>
              <a:t>‘-’ </a:t>
            </a:r>
            <a:r>
              <a:rPr lang="ko-KR" altLang="en-US" dirty="0"/>
              <a:t>없이 입력합니다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 ex) 01012341234</a:t>
            </a:r>
          </a:p>
          <a:p>
            <a:endParaRPr lang="en-US" altLang="ko-KR" dirty="0"/>
          </a:p>
          <a:p>
            <a:r>
              <a:rPr lang="ko-KR" altLang="en-US" dirty="0"/>
              <a:t>③ 본인의 핸드폰 기종을 선택합니다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안드로이드 </a:t>
            </a:r>
            <a:r>
              <a:rPr lang="en-US" altLang="ko-KR" dirty="0"/>
              <a:t>: </a:t>
            </a:r>
            <a:r>
              <a:rPr lang="ko-KR" altLang="en-US" dirty="0"/>
              <a:t>삼성</a:t>
            </a:r>
            <a:r>
              <a:rPr lang="en-US" altLang="ko-KR" dirty="0"/>
              <a:t>, LG </a:t>
            </a:r>
            <a:r>
              <a:rPr lang="ko-KR" altLang="en-US" dirty="0"/>
              <a:t>등 아이폰이 아닌 기종을 사용하시는 경우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dirty="0"/>
              <a:t>iOS : </a:t>
            </a:r>
            <a:r>
              <a:rPr lang="ko-KR" altLang="en-US" dirty="0"/>
              <a:t>아이폰을 사용하시는 경우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sz="900" dirty="0"/>
              <a:t>④ [</a:t>
            </a:r>
            <a:r>
              <a:rPr lang="ko-KR" altLang="en-US" sz="900" dirty="0"/>
              <a:t>확인</a:t>
            </a:r>
            <a:r>
              <a:rPr lang="en-US" altLang="ko-KR" sz="900" dirty="0"/>
              <a:t>] </a:t>
            </a:r>
            <a:r>
              <a:rPr lang="ko-KR" altLang="en-US" sz="900" dirty="0"/>
              <a:t>클릭 시</a:t>
            </a:r>
            <a:r>
              <a:rPr lang="en-US" altLang="ko-KR" sz="900" dirty="0"/>
              <a:t>, </a:t>
            </a:r>
            <a:r>
              <a:rPr lang="ko-KR" altLang="en-US" sz="900" dirty="0"/>
              <a:t>입력한 핸드폰 번호로 앱 설치 </a:t>
            </a:r>
            <a:r>
              <a:rPr lang="en-US" altLang="ko-KR" sz="900" dirty="0"/>
              <a:t>URL</a:t>
            </a:r>
            <a:r>
              <a:rPr lang="ko-KR" altLang="en-US" sz="900" dirty="0"/>
              <a:t>이 문자로 전송됩니다</a:t>
            </a:r>
            <a:r>
              <a:rPr lang="en-US" altLang="ko-KR" sz="900" dirty="0"/>
              <a:t>.</a:t>
            </a:r>
          </a:p>
          <a:p>
            <a:endParaRPr lang="en-US" altLang="ko-KR" sz="900" dirty="0"/>
          </a:p>
          <a:p>
            <a:r>
              <a:rPr lang="en-US" altLang="ko-KR" sz="900" dirty="0"/>
              <a:t>⑤ </a:t>
            </a:r>
            <a:r>
              <a:rPr lang="ko-KR" altLang="en-US" dirty="0"/>
              <a:t>스마트폰 인증 앱이 설치되어 있지 않은 경우</a:t>
            </a:r>
            <a:r>
              <a:rPr lang="en-US" altLang="ko-KR" dirty="0"/>
              <a:t>, [</a:t>
            </a:r>
            <a:r>
              <a:rPr lang="ko-KR" altLang="en-US" dirty="0"/>
              <a:t>앱 설치 </a:t>
            </a:r>
            <a:r>
              <a:rPr lang="en-US" altLang="ko-KR" dirty="0"/>
              <a:t>URL </a:t>
            </a:r>
            <a:r>
              <a:rPr lang="ko-KR" altLang="en-US" dirty="0"/>
              <a:t>받기</a:t>
            </a:r>
            <a:r>
              <a:rPr lang="en-US" altLang="ko-KR" dirty="0"/>
              <a:t>]</a:t>
            </a:r>
            <a:r>
              <a:rPr lang="ko-KR" altLang="en-US" dirty="0"/>
              <a:t>를 클릭합니다</a:t>
            </a:r>
            <a:r>
              <a:rPr lang="en-US" altLang="ko-KR" dirty="0"/>
              <a:t>. </a:t>
            </a:r>
            <a:r>
              <a:rPr lang="ko-KR" altLang="en-US" dirty="0"/>
              <a:t>클릭 시</a:t>
            </a:r>
            <a:r>
              <a:rPr lang="en-US" altLang="ko-KR" dirty="0"/>
              <a:t>, </a:t>
            </a:r>
            <a:r>
              <a:rPr lang="ko-KR" altLang="en-US" dirty="0"/>
              <a:t>스마트폰으로 설치</a:t>
            </a:r>
            <a:r>
              <a:rPr lang="en-US" altLang="ko-KR" dirty="0"/>
              <a:t>URL</a:t>
            </a:r>
            <a:r>
              <a:rPr lang="ko-KR" altLang="en-US" dirty="0"/>
              <a:t>을 문자</a:t>
            </a:r>
            <a:r>
              <a:rPr lang="en-US" altLang="ko-KR" dirty="0"/>
              <a:t>(SMS)</a:t>
            </a:r>
            <a:r>
              <a:rPr lang="ko-KR" altLang="en-US" dirty="0"/>
              <a:t>로 받을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스마트폰에서 문자의 </a:t>
            </a:r>
            <a:r>
              <a:rPr lang="en-US" altLang="ko-KR" dirty="0"/>
              <a:t>URL</a:t>
            </a:r>
            <a:r>
              <a:rPr lang="ko-KR" altLang="en-US" dirty="0"/>
              <a:t>을 클릭하여 앱 설치를 진행해주시길 바랍니다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설치</a:t>
            </a:r>
            <a:r>
              <a:rPr lang="en-US" altLang="ko-KR" dirty="0"/>
              <a:t>URL</a:t>
            </a:r>
          </a:p>
          <a:p>
            <a:pPr marL="171450" indent="-85725">
              <a:buFontTx/>
              <a:buChar char="-"/>
            </a:pPr>
            <a:r>
              <a:rPr lang="ko-KR" altLang="en-US" dirty="0"/>
              <a:t>안드로이드폰</a:t>
            </a:r>
            <a:r>
              <a:rPr lang="en-US" altLang="ko-KR" dirty="0"/>
              <a:t>: http://muz.so/Z8w</a:t>
            </a:r>
          </a:p>
          <a:p>
            <a:pPr marL="171450" indent="-85725">
              <a:buFontTx/>
              <a:buChar char="-"/>
            </a:pPr>
            <a:r>
              <a:rPr lang="ko-KR" altLang="en-US" dirty="0"/>
              <a:t>아     이     폰</a:t>
            </a:r>
            <a:r>
              <a:rPr lang="en-US" altLang="ko-KR" dirty="0"/>
              <a:t>: http://muz.so/Z8x</a:t>
            </a:r>
          </a:p>
          <a:p>
            <a:endParaRPr lang="en-US" altLang="ko-KR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63265FF-177D-4C95-9504-9B91B4CA1884}"/>
              </a:ext>
            </a:extLst>
          </p:cNvPr>
          <p:cNvSpPr txBox="1">
            <a:spLocks noChangeAspect="1"/>
          </p:cNvSpPr>
          <p:nvPr/>
        </p:nvSpPr>
        <p:spPr>
          <a:xfrm>
            <a:off x="2019431" y="3078923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AD82AD6-BE9E-42C0-863C-F504A01C907E}"/>
              </a:ext>
            </a:extLst>
          </p:cNvPr>
          <p:cNvSpPr txBox="1">
            <a:spLocks noChangeAspect="1"/>
          </p:cNvSpPr>
          <p:nvPr/>
        </p:nvSpPr>
        <p:spPr>
          <a:xfrm>
            <a:off x="2019431" y="3604490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746620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그룹 16">
            <a:extLst>
              <a:ext uri="{FF2B5EF4-FFF2-40B4-BE49-F238E27FC236}">
                <a16:creationId xmlns:a16="http://schemas.microsoft.com/office/drawing/2014/main" id="{88D7F62C-6D9E-4D51-A988-75F9F2590EF7}"/>
              </a:ext>
            </a:extLst>
          </p:cNvPr>
          <p:cNvGrpSpPr/>
          <p:nvPr/>
        </p:nvGrpSpPr>
        <p:grpSpPr>
          <a:xfrm>
            <a:off x="1154243" y="654232"/>
            <a:ext cx="5090745" cy="5802550"/>
            <a:chOff x="1154243" y="654232"/>
            <a:chExt cx="5090745" cy="5802550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31963D04-1B7C-42E6-83F8-9CC6AF1C315F}"/>
                </a:ext>
              </a:extLst>
            </p:cNvPr>
            <p:cNvGrpSpPr/>
            <p:nvPr/>
          </p:nvGrpSpPr>
          <p:grpSpPr>
            <a:xfrm>
              <a:off x="1154243" y="654232"/>
              <a:ext cx="5090745" cy="5802550"/>
              <a:chOff x="1154243" y="654232"/>
              <a:chExt cx="5090745" cy="5802550"/>
            </a:xfrm>
          </p:grpSpPr>
          <p:grpSp>
            <p:nvGrpSpPr>
              <p:cNvPr id="27" name="그룹 26">
                <a:extLst>
                  <a:ext uri="{FF2B5EF4-FFF2-40B4-BE49-F238E27FC236}">
                    <a16:creationId xmlns:a16="http://schemas.microsoft.com/office/drawing/2014/main" id="{D8F0612A-D3E4-48CD-B057-D9D00A437B34}"/>
                  </a:ext>
                </a:extLst>
              </p:cNvPr>
              <p:cNvGrpSpPr/>
              <p:nvPr/>
            </p:nvGrpSpPr>
            <p:grpSpPr>
              <a:xfrm>
                <a:off x="1154243" y="654232"/>
                <a:ext cx="5090745" cy="5802550"/>
                <a:chOff x="-2664339" y="862598"/>
                <a:chExt cx="4685866" cy="5341060"/>
              </a:xfrm>
            </p:grpSpPr>
            <p:pic>
              <p:nvPicPr>
                <p:cNvPr id="33" name="그림 32">
                  <a:extLst>
                    <a:ext uri="{FF2B5EF4-FFF2-40B4-BE49-F238E27FC236}">
                      <a16:creationId xmlns:a16="http://schemas.microsoft.com/office/drawing/2014/main" id="{C866B6C3-56F1-4BBB-99A2-57380ED64E4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-2662711" y="862598"/>
                  <a:ext cx="4684238" cy="2733936"/>
                </a:xfrm>
                <a:prstGeom prst="rect">
                  <a:avLst/>
                </a:prstGeom>
              </p:spPr>
            </p:pic>
            <p:pic>
              <p:nvPicPr>
                <p:cNvPr id="34" name="그림 33">
                  <a:extLst>
                    <a:ext uri="{FF2B5EF4-FFF2-40B4-BE49-F238E27FC236}">
                      <a16:creationId xmlns:a16="http://schemas.microsoft.com/office/drawing/2014/main" id="{522F3CAC-0006-49E5-AEF0-38D6CA3B8E0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-2664339" y="3582172"/>
                  <a:ext cx="4684238" cy="2621486"/>
                </a:xfrm>
                <a:prstGeom prst="rect">
                  <a:avLst/>
                </a:prstGeom>
              </p:spPr>
            </p:pic>
          </p:grpSp>
          <p:pic>
            <p:nvPicPr>
              <p:cNvPr id="28" name="그림 27">
                <a:extLst>
                  <a:ext uri="{FF2B5EF4-FFF2-40B4-BE49-F238E27FC236}">
                    <a16:creationId xmlns:a16="http://schemas.microsoft.com/office/drawing/2014/main" id="{4EE37E7D-E386-40CD-96EB-1C7DFD1C31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059898" y="1865061"/>
                <a:ext cx="1030080" cy="76750"/>
              </a:xfrm>
              <a:prstGeom prst="rect">
                <a:avLst/>
              </a:prstGeom>
            </p:spPr>
          </p:pic>
          <p:pic>
            <p:nvPicPr>
              <p:cNvPr id="29" name="그림 28">
                <a:extLst>
                  <a:ext uri="{FF2B5EF4-FFF2-40B4-BE49-F238E27FC236}">
                    <a16:creationId xmlns:a16="http://schemas.microsoft.com/office/drawing/2014/main" id="{8E86E177-4596-4B03-BC3A-FFE31EB1EA2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t="5024"/>
              <a:stretch/>
            </p:blipFill>
            <p:spPr>
              <a:xfrm>
                <a:off x="3813007" y="2663332"/>
                <a:ext cx="2274953" cy="368539"/>
              </a:xfrm>
              <a:prstGeom prst="rect">
                <a:avLst/>
              </a:prstGeom>
            </p:spPr>
          </p:pic>
          <p:pic>
            <p:nvPicPr>
              <p:cNvPr id="30" name="그림 29">
                <a:extLst>
                  <a:ext uri="{FF2B5EF4-FFF2-40B4-BE49-F238E27FC236}">
                    <a16:creationId xmlns:a16="http://schemas.microsoft.com/office/drawing/2014/main" id="{F4E343F3-3409-482C-A89E-9148471EB7D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t="5024"/>
              <a:stretch/>
            </p:blipFill>
            <p:spPr>
              <a:xfrm>
                <a:off x="3813007" y="2124881"/>
                <a:ext cx="2274953" cy="368539"/>
              </a:xfrm>
              <a:prstGeom prst="rect">
                <a:avLst/>
              </a:prstGeom>
            </p:spPr>
          </p:pic>
          <p:pic>
            <p:nvPicPr>
              <p:cNvPr id="31" name="그림 30">
                <a:extLst>
                  <a:ext uri="{FF2B5EF4-FFF2-40B4-BE49-F238E27FC236}">
                    <a16:creationId xmlns:a16="http://schemas.microsoft.com/office/drawing/2014/main" id="{5046697D-F53F-4A14-B747-8006573EAAE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57954" t="35523" r="30520" b="59527"/>
              <a:stretch/>
            </p:blipFill>
            <p:spPr>
              <a:xfrm>
                <a:off x="4106991" y="2245299"/>
                <a:ext cx="586581" cy="147015"/>
              </a:xfrm>
              <a:prstGeom prst="rect">
                <a:avLst/>
              </a:prstGeom>
            </p:spPr>
          </p:pic>
          <p:pic>
            <p:nvPicPr>
              <p:cNvPr id="32" name="그림 31">
                <a:extLst>
                  <a:ext uri="{FF2B5EF4-FFF2-40B4-BE49-F238E27FC236}">
                    <a16:creationId xmlns:a16="http://schemas.microsoft.com/office/drawing/2014/main" id="{C28381DF-8379-4043-A93E-43331CF1FDF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57954" t="35523" r="30520" b="59527"/>
              <a:stretch/>
            </p:blipFill>
            <p:spPr>
              <a:xfrm>
                <a:off x="4106991" y="2781713"/>
                <a:ext cx="586581" cy="147015"/>
              </a:xfrm>
              <a:prstGeom prst="rect">
                <a:avLst/>
              </a:prstGeom>
            </p:spPr>
          </p:pic>
        </p:grpSp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70613EB9-CC96-4B03-924E-EDDABE8605F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262218" y="1231750"/>
              <a:ext cx="470157" cy="454991"/>
            </a:xfrm>
            <a:prstGeom prst="rect">
              <a:avLst/>
            </a:prstGeom>
          </p:spPr>
        </p:pic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F7294246-DEB7-41CB-A5F2-F3ADA8A9F8BA}"/>
                </a:ext>
              </a:extLst>
            </p:cNvPr>
            <p:cNvSpPr/>
            <p:nvPr/>
          </p:nvSpPr>
          <p:spPr>
            <a:xfrm>
              <a:off x="1851809" y="1325159"/>
              <a:ext cx="116544" cy="10188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791F4BB2-423F-462E-91D4-3A6DE31AEDDE}"/>
                </a:ext>
              </a:extLst>
            </p:cNvPr>
            <p:cNvSpPr/>
            <p:nvPr/>
          </p:nvSpPr>
          <p:spPr>
            <a:xfrm>
              <a:off x="2227368" y="735128"/>
              <a:ext cx="96317" cy="10188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FF3CBDC8-CCDB-4878-B17E-5039098632ED}"/>
                </a:ext>
              </a:extLst>
            </p:cNvPr>
            <p:cNvSpPr/>
            <p:nvPr/>
          </p:nvSpPr>
          <p:spPr>
            <a:xfrm>
              <a:off x="1932491" y="1790773"/>
              <a:ext cx="227112" cy="112069"/>
            </a:xfrm>
            <a:prstGeom prst="rect">
              <a:avLst/>
            </a:prstGeom>
            <a:solidFill>
              <a:srgbClr val="EBF2FB"/>
            </a:solidFill>
            <a:ln>
              <a:solidFill>
                <a:srgbClr val="EBF2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2. </a:t>
            </a:r>
            <a:r>
              <a:rPr lang="ko-KR" altLang="en-US"/>
              <a:t>마이페이지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968598"/>
          </a:xfrm>
        </p:spPr>
        <p:txBody>
          <a:bodyPr/>
          <a:lstStyle/>
          <a:p>
            <a:r>
              <a:rPr lang="ko-KR" altLang="en-US" dirty="0"/>
              <a:t>① </a:t>
            </a:r>
            <a:r>
              <a:rPr lang="en-US" altLang="ko-KR" dirty="0"/>
              <a:t>[</a:t>
            </a:r>
            <a:r>
              <a:rPr lang="ko-KR" altLang="en-US" dirty="0"/>
              <a:t>마이페이지</a:t>
            </a:r>
            <a:r>
              <a:rPr lang="en-US" altLang="ko-KR" dirty="0"/>
              <a:t>], [</a:t>
            </a:r>
            <a:r>
              <a:rPr lang="ko-KR" altLang="en-US" dirty="0"/>
              <a:t>학사관리</a:t>
            </a:r>
            <a:r>
              <a:rPr lang="en-US" altLang="ko-KR" dirty="0"/>
              <a:t>]</a:t>
            </a:r>
            <a:r>
              <a:rPr lang="ko-KR" altLang="en-US"/>
              <a:t>에 마우스를 올리면 </a:t>
            </a:r>
            <a:r>
              <a:rPr lang="ko-KR" altLang="en-US" dirty="0"/>
              <a:t>전체 메뉴가 보여집니다</a:t>
            </a:r>
            <a:r>
              <a:rPr lang="en-US" altLang="ko-KR" dirty="0"/>
              <a:t>. </a:t>
            </a:r>
            <a:r>
              <a:rPr lang="ko-KR" altLang="en-US" dirty="0"/>
              <a:t>각 메뉴를 클릭하여 해당 화면으로 이동할 수 있습니다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dirty="0"/>
              <a:t>[</a:t>
            </a:r>
            <a:r>
              <a:rPr lang="ko-KR" altLang="en-US" dirty="0"/>
              <a:t>마이페이지</a:t>
            </a:r>
            <a:r>
              <a:rPr lang="en-US" altLang="ko-KR" dirty="0"/>
              <a:t>]</a:t>
            </a:r>
            <a:r>
              <a:rPr lang="ko-KR" altLang="en-US" dirty="0"/>
              <a:t> 하위의 </a:t>
            </a:r>
            <a:r>
              <a:rPr lang="en-US" altLang="ko-KR" dirty="0"/>
              <a:t>[</a:t>
            </a:r>
            <a:r>
              <a:rPr lang="ko-KR" altLang="en-US" dirty="0"/>
              <a:t>마이페이지</a:t>
            </a:r>
            <a:r>
              <a:rPr lang="en-US" altLang="ko-KR" dirty="0"/>
              <a:t>], [</a:t>
            </a:r>
            <a:r>
              <a:rPr lang="ko-KR" altLang="en-US" dirty="0"/>
              <a:t>쪽지관리</a:t>
            </a:r>
            <a:r>
              <a:rPr lang="en-US" altLang="ko-KR" dirty="0"/>
              <a:t>]</a:t>
            </a:r>
            <a:r>
              <a:rPr lang="ko-KR" altLang="en-US" dirty="0"/>
              <a:t>를 클릭하여 해당 화면으로 이동할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dirty="0"/>
              <a:t>[</a:t>
            </a:r>
            <a:r>
              <a:rPr lang="ko-KR" altLang="en-US" dirty="0"/>
              <a:t>학사관리</a:t>
            </a:r>
            <a:r>
              <a:rPr lang="en-US" altLang="ko-KR" dirty="0"/>
              <a:t>]</a:t>
            </a:r>
            <a:r>
              <a:rPr lang="ko-KR" altLang="en-US" dirty="0"/>
              <a:t> 하위의 </a:t>
            </a:r>
            <a:r>
              <a:rPr lang="en-US" altLang="ko-KR" dirty="0"/>
              <a:t>[</a:t>
            </a:r>
            <a:r>
              <a:rPr lang="ko-KR" altLang="en-US" dirty="0"/>
              <a:t>수강관리</a:t>
            </a:r>
            <a:r>
              <a:rPr lang="en-US" altLang="ko-KR" dirty="0"/>
              <a:t>], [</a:t>
            </a:r>
            <a:r>
              <a:rPr lang="ko-KR" altLang="en-US" dirty="0"/>
              <a:t>장학관리</a:t>
            </a:r>
            <a:r>
              <a:rPr lang="en-US" altLang="ko-KR" dirty="0"/>
              <a:t>]</a:t>
            </a:r>
            <a:r>
              <a:rPr lang="ko-KR" altLang="en-US" dirty="0"/>
              <a:t>를 클릭하여 해당 화면으로 이동할 수 있습니다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마이페이지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07C3226F-2D72-49E5-8524-09C1DDA8BD8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마이페이지 </a:t>
            </a:r>
            <a:r>
              <a:rPr lang="en-US" altLang="ko-KR" dirty="0"/>
              <a:t>– </a:t>
            </a:r>
            <a:r>
              <a:rPr lang="ko-KR" altLang="en-US" dirty="0"/>
              <a:t>전체 메뉴</a:t>
            </a:r>
            <a:r>
              <a:rPr lang="en-US" altLang="ko-KR" dirty="0"/>
              <a:t>(1/6)</a:t>
            </a:r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D95A52A0-0570-449D-86E4-2D01748CDCC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5423" b="16845"/>
          <a:stretch/>
        </p:blipFill>
        <p:spPr>
          <a:xfrm>
            <a:off x="1154243" y="883312"/>
            <a:ext cx="5093599" cy="969553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4F645E62-0143-484E-9718-16A10685DCC7}"/>
              </a:ext>
            </a:extLst>
          </p:cNvPr>
          <p:cNvSpPr/>
          <p:nvPr/>
        </p:nvSpPr>
        <p:spPr>
          <a:xfrm>
            <a:off x="1153158" y="880641"/>
            <a:ext cx="5088976" cy="97984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D397C02-4688-4F46-8584-56E48CAE30E2}"/>
              </a:ext>
            </a:extLst>
          </p:cNvPr>
          <p:cNvSpPr txBox="1">
            <a:spLocks noChangeAspect="1"/>
          </p:cNvSpPr>
          <p:nvPr/>
        </p:nvSpPr>
        <p:spPr>
          <a:xfrm>
            <a:off x="2949284" y="858592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788F20AA-F43E-4DEC-8268-2747A4820CE4}"/>
              </a:ext>
            </a:extLst>
          </p:cNvPr>
          <p:cNvGrpSpPr/>
          <p:nvPr/>
        </p:nvGrpSpPr>
        <p:grpSpPr>
          <a:xfrm>
            <a:off x="1205513" y="4829322"/>
            <a:ext cx="3753838" cy="1265349"/>
            <a:chOff x="1205513" y="4829322"/>
            <a:chExt cx="3753838" cy="1265349"/>
          </a:xfrm>
        </p:grpSpPr>
        <p:pic>
          <p:nvPicPr>
            <p:cNvPr id="36" name="그림 35">
              <a:extLst>
                <a:ext uri="{FF2B5EF4-FFF2-40B4-BE49-F238E27FC236}">
                  <a16:creationId xmlns:a16="http://schemas.microsoft.com/office/drawing/2014/main" id="{6FC249C1-986A-46CD-BAEC-2B395E837CF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466977" y="4829322"/>
              <a:ext cx="2492374" cy="1260659"/>
            </a:xfrm>
            <a:prstGeom prst="rect">
              <a:avLst/>
            </a:prstGeom>
          </p:spPr>
        </p:pic>
        <p:pic>
          <p:nvPicPr>
            <p:cNvPr id="37" name="그림 36">
              <a:extLst>
                <a:ext uri="{FF2B5EF4-FFF2-40B4-BE49-F238E27FC236}">
                  <a16:creationId xmlns:a16="http://schemas.microsoft.com/office/drawing/2014/main" id="{7752BAD9-982B-446C-B091-FC73D71CCC7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205513" y="4831238"/>
              <a:ext cx="1237649" cy="12634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71431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그룹 16">
            <a:extLst>
              <a:ext uri="{FF2B5EF4-FFF2-40B4-BE49-F238E27FC236}">
                <a16:creationId xmlns:a16="http://schemas.microsoft.com/office/drawing/2014/main" id="{01F5F850-17AD-4307-A37B-3CA7D86DB306}"/>
              </a:ext>
            </a:extLst>
          </p:cNvPr>
          <p:cNvGrpSpPr/>
          <p:nvPr/>
        </p:nvGrpSpPr>
        <p:grpSpPr>
          <a:xfrm>
            <a:off x="1154243" y="654232"/>
            <a:ext cx="5090745" cy="5802550"/>
            <a:chOff x="1154243" y="654232"/>
            <a:chExt cx="5090745" cy="5802550"/>
          </a:xfrm>
        </p:grpSpPr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716A1B72-FC95-4006-9A61-065F00A26DE5}"/>
                </a:ext>
              </a:extLst>
            </p:cNvPr>
            <p:cNvGrpSpPr/>
            <p:nvPr/>
          </p:nvGrpSpPr>
          <p:grpSpPr>
            <a:xfrm>
              <a:off x="1154243" y="654232"/>
              <a:ext cx="5090745" cy="5802550"/>
              <a:chOff x="1154243" y="654232"/>
              <a:chExt cx="5090745" cy="5802550"/>
            </a:xfrm>
          </p:grpSpPr>
          <p:grpSp>
            <p:nvGrpSpPr>
              <p:cNvPr id="8" name="그룹 7">
                <a:extLst>
                  <a:ext uri="{FF2B5EF4-FFF2-40B4-BE49-F238E27FC236}">
                    <a16:creationId xmlns:a16="http://schemas.microsoft.com/office/drawing/2014/main" id="{C088C7BB-37AC-4DF3-9C62-5A4C6915FB9D}"/>
                  </a:ext>
                </a:extLst>
              </p:cNvPr>
              <p:cNvGrpSpPr/>
              <p:nvPr/>
            </p:nvGrpSpPr>
            <p:grpSpPr>
              <a:xfrm>
                <a:off x="1154243" y="654232"/>
                <a:ext cx="5090745" cy="5802550"/>
                <a:chOff x="-2664339" y="862598"/>
                <a:chExt cx="4685866" cy="5341060"/>
              </a:xfrm>
            </p:grpSpPr>
            <p:pic>
              <p:nvPicPr>
                <p:cNvPr id="3" name="그림 2">
                  <a:extLst>
                    <a:ext uri="{FF2B5EF4-FFF2-40B4-BE49-F238E27FC236}">
                      <a16:creationId xmlns:a16="http://schemas.microsoft.com/office/drawing/2014/main" id="{6B0F3C10-7089-47E9-B889-AE6DDE466F3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-2662711" y="862598"/>
                  <a:ext cx="4684238" cy="2733936"/>
                </a:xfrm>
                <a:prstGeom prst="rect">
                  <a:avLst/>
                </a:prstGeom>
              </p:spPr>
            </p:pic>
            <p:pic>
              <p:nvPicPr>
                <p:cNvPr id="4" name="그림 3">
                  <a:extLst>
                    <a:ext uri="{FF2B5EF4-FFF2-40B4-BE49-F238E27FC236}">
                      <a16:creationId xmlns:a16="http://schemas.microsoft.com/office/drawing/2014/main" id="{AAFEE0F7-E8B5-4AE7-9589-085FB545299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-2664339" y="3582172"/>
                  <a:ext cx="4684238" cy="2621486"/>
                </a:xfrm>
                <a:prstGeom prst="rect">
                  <a:avLst/>
                </a:prstGeom>
              </p:spPr>
            </p:pic>
          </p:grpSp>
          <p:pic>
            <p:nvPicPr>
              <p:cNvPr id="6" name="그림 5">
                <a:extLst>
                  <a:ext uri="{FF2B5EF4-FFF2-40B4-BE49-F238E27FC236}">
                    <a16:creationId xmlns:a16="http://schemas.microsoft.com/office/drawing/2014/main" id="{E55B932C-3744-4D8F-AAA1-4519E2F77D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059898" y="1865061"/>
                <a:ext cx="1030080" cy="76750"/>
              </a:xfrm>
              <a:prstGeom prst="rect">
                <a:avLst/>
              </a:prstGeom>
            </p:spPr>
          </p:pic>
          <p:pic>
            <p:nvPicPr>
              <p:cNvPr id="9" name="그림 8">
                <a:extLst>
                  <a:ext uri="{FF2B5EF4-FFF2-40B4-BE49-F238E27FC236}">
                    <a16:creationId xmlns:a16="http://schemas.microsoft.com/office/drawing/2014/main" id="{3C0F7024-E043-4699-A872-384935BD596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t="5024"/>
              <a:stretch/>
            </p:blipFill>
            <p:spPr>
              <a:xfrm>
                <a:off x="3813007" y="2663332"/>
                <a:ext cx="2274953" cy="368539"/>
              </a:xfrm>
              <a:prstGeom prst="rect">
                <a:avLst/>
              </a:prstGeom>
            </p:spPr>
          </p:pic>
          <p:pic>
            <p:nvPicPr>
              <p:cNvPr id="36" name="그림 35">
                <a:extLst>
                  <a:ext uri="{FF2B5EF4-FFF2-40B4-BE49-F238E27FC236}">
                    <a16:creationId xmlns:a16="http://schemas.microsoft.com/office/drawing/2014/main" id="{1626EF0F-8BA0-49A9-A2DC-F000909080B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t="5024"/>
              <a:stretch/>
            </p:blipFill>
            <p:spPr>
              <a:xfrm>
                <a:off x="3813007" y="2124881"/>
                <a:ext cx="2274953" cy="368539"/>
              </a:xfrm>
              <a:prstGeom prst="rect">
                <a:avLst/>
              </a:prstGeom>
            </p:spPr>
          </p:pic>
          <p:pic>
            <p:nvPicPr>
              <p:cNvPr id="38" name="그림 37">
                <a:extLst>
                  <a:ext uri="{FF2B5EF4-FFF2-40B4-BE49-F238E27FC236}">
                    <a16:creationId xmlns:a16="http://schemas.microsoft.com/office/drawing/2014/main" id="{9819A5E5-83E3-47B2-B198-7166836EACD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57954" t="35523" r="30520" b="59527"/>
              <a:stretch/>
            </p:blipFill>
            <p:spPr>
              <a:xfrm>
                <a:off x="4106991" y="2245299"/>
                <a:ext cx="586581" cy="147015"/>
              </a:xfrm>
              <a:prstGeom prst="rect">
                <a:avLst/>
              </a:prstGeom>
            </p:spPr>
          </p:pic>
          <p:pic>
            <p:nvPicPr>
              <p:cNvPr id="39" name="그림 38">
                <a:extLst>
                  <a:ext uri="{FF2B5EF4-FFF2-40B4-BE49-F238E27FC236}">
                    <a16:creationId xmlns:a16="http://schemas.microsoft.com/office/drawing/2014/main" id="{2E41C740-A418-4D67-9947-766B8EB0782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57954" t="35523" r="30520" b="59527"/>
              <a:stretch/>
            </p:blipFill>
            <p:spPr>
              <a:xfrm>
                <a:off x="4106991" y="2781713"/>
                <a:ext cx="586581" cy="147015"/>
              </a:xfrm>
              <a:prstGeom prst="rect">
                <a:avLst/>
              </a:prstGeom>
            </p:spPr>
          </p:pic>
        </p:grpSp>
        <p:pic>
          <p:nvPicPr>
            <p:cNvPr id="40" name="그림 39">
              <a:extLst>
                <a:ext uri="{FF2B5EF4-FFF2-40B4-BE49-F238E27FC236}">
                  <a16:creationId xmlns:a16="http://schemas.microsoft.com/office/drawing/2014/main" id="{0431D25E-E553-4DA8-99F5-55207165D54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262218" y="1231750"/>
              <a:ext cx="470157" cy="454991"/>
            </a:xfrm>
            <a:prstGeom prst="rect">
              <a:avLst/>
            </a:prstGeom>
          </p:spPr>
        </p:pic>
        <p:sp>
          <p:nvSpPr>
            <p:cNvPr id="42" name="직사각형 41">
              <a:extLst>
                <a:ext uri="{FF2B5EF4-FFF2-40B4-BE49-F238E27FC236}">
                  <a16:creationId xmlns:a16="http://schemas.microsoft.com/office/drawing/2014/main" id="{141ADD53-3E55-4836-B6A6-BECDEEDBBE58}"/>
                </a:ext>
              </a:extLst>
            </p:cNvPr>
            <p:cNvSpPr/>
            <p:nvPr/>
          </p:nvSpPr>
          <p:spPr>
            <a:xfrm>
              <a:off x="1843183" y="1325159"/>
              <a:ext cx="116544" cy="10188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직사각형 42">
              <a:extLst>
                <a:ext uri="{FF2B5EF4-FFF2-40B4-BE49-F238E27FC236}">
                  <a16:creationId xmlns:a16="http://schemas.microsoft.com/office/drawing/2014/main" id="{ABEBB35F-834D-4F88-A353-6A7D9F47C1DB}"/>
                </a:ext>
              </a:extLst>
            </p:cNvPr>
            <p:cNvSpPr/>
            <p:nvPr/>
          </p:nvSpPr>
          <p:spPr>
            <a:xfrm>
              <a:off x="2227368" y="735128"/>
              <a:ext cx="96317" cy="10188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직사각형 44">
              <a:extLst>
                <a:ext uri="{FF2B5EF4-FFF2-40B4-BE49-F238E27FC236}">
                  <a16:creationId xmlns:a16="http://schemas.microsoft.com/office/drawing/2014/main" id="{CDDE4CDB-2513-4DC3-8F29-F18EED2FC509}"/>
                </a:ext>
              </a:extLst>
            </p:cNvPr>
            <p:cNvSpPr/>
            <p:nvPr/>
          </p:nvSpPr>
          <p:spPr>
            <a:xfrm>
              <a:off x="1932491" y="1790773"/>
              <a:ext cx="227112" cy="112069"/>
            </a:xfrm>
            <a:prstGeom prst="rect">
              <a:avLst/>
            </a:prstGeom>
            <a:solidFill>
              <a:srgbClr val="EBF2FB"/>
            </a:solidFill>
            <a:ln>
              <a:solidFill>
                <a:srgbClr val="EBF2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01306" y="278204"/>
            <a:ext cx="6774029" cy="300117"/>
          </a:xfrm>
        </p:spPr>
        <p:txBody>
          <a:bodyPr/>
          <a:lstStyle/>
          <a:p>
            <a:pPr marL="0" indent="0">
              <a:buNone/>
            </a:pPr>
            <a:r>
              <a:rPr lang="en-US" altLang="ko-KR" dirty="0"/>
              <a:t>2. </a:t>
            </a:r>
            <a:r>
              <a:rPr lang="ko-KR" altLang="en-US"/>
              <a:t>마이페이지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2352695"/>
          </a:xfrm>
        </p:spPr>
        <p:txBody>
          <a:bodyPr/>
          <a:lstStyle/>
          <a:p>
            <a:r>
              <a:rPr lang="ko-KR" altLang="en-US" dirty="0"/>
              <a:t>로그인 시 보여지는 마이페이지입니다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① 로고를 클릭하면 마이페이지로 이동합니다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</a:p>
          <a:p>
            <a:endParaRPr lang="ko-KR" altLang="en-US" dirty="0"/>
          </a:p>
          <a:p>
            <a:r>
              <a:rPr lang="ko-KR" altLang="en-US" dirty="0"/>
              <a:t>② 접속한 사용자의 이름과 학적 상태가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쪽지 아이콘을 클릭하면 쪽지 화면으로 이동합니다</a:t>
            </a:r>
            <a:r>
              <a:rPr lang="en-US" altLang="ko-KR" dirty="0"/>
              <a:t>. </a:t>
            </a:r>
            <a:r>
              <a:rPr lang="ko-KR" altLang="en-US" dirty="0"/>
              <a:t>안 읽은 쪽지가 있는 경우 </a:t>
            </a:r>
            <a:r>
              <a:rPr lang="en-US" altLang="ko-KR" dirty="0"/>
              <a:t>New </a:t>
            </a:r>
            <a:r>
              <a:rPr lang="ko-KR" altLang="en-US" dirty="0"/>
              <a:t>표시와 함께 개수가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④ </a:t>
            </a:r>
            <a:r>
              <a:rPr lang="ko-KR" altLang="en-US" dirty="0"/>
              <a:t>우리 학과</a:t>
            </a:r>
            <a:r>
              <a:rPr lang="en-US" altLang="ko-KR" dirty="0"/>
              <a:t>, </a:t>
            </a:r>
            <a:r>
              <a:rPr lang="ko-KR" altLang="en-US" dirty="0"/>
              <a:t>학생지원센터</a:t>
            </a:r>
            <a:r>
              <a:rPr lang="en-US" altLang="ko-KR" dirty="0"/>
              <a:t>, </a:t>
            </a:r>
            <a:r>
              <a:rPr lang="ko-KR" altLang="en-US" dirty="0"/>
              <a:t>총학생회</a:t>
            </a:r>
            <a:r>
              <a:rPr lang="en-US" altLang="ko-KR" dirty="0"/>
              <a:t>, </a:t>
            </a:r>
            <a:r>
              <a:rPr lang="ko-KR" altLang="en-US" dirty="0"/>
              <a:t>전자도서관을 클릭하면 해당 화면이 새 창으로 열립니다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⑤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사이트에서 로그아웃 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⑥ </a:t>
            </a:r>
            <a:r>
              <a:rPr lang="ko-KR" altLang="en-US" sz="900" dirty="0" err="1"/>
              <a:t>푸터에</a:t>
            </a:r>
            <a:r>
              <a:rPr lang="ko-KR" altLang="en-US" sz="900" dirty="0"/>
              <a:t> </a:t>
            </a:r>
            <a:r>
              <a:rPr lang="ko-KR" altLang="en-US" dirty="0"/>
              <a:t>사이트 로고</a:t>
            </a:r>
            <a:r>
              <a:rPr lang="en-US" altLang="ko-KR" dirty="0"/>
              <a:t>, </a:t>
            </a:r>
            <a:r>
              <a:rPr lang="ko-KR" altLang="en-US" dirty="0"/>
              <a:t>주소</a:t>
            </a:r>
            <a:r>
              <a:rPr lang="en-US" altLang="ko-KR" dirty="0"/>
              <a:t>, </a:t>
            </a:r>
            <a:r>
              <a:rPr lang="ko-KR" altLang="en-US" dirty="0"/>
              <a:t>전화번호</a:t>
            </a:r>
            <a:r>
              <a:rPr lang="en-US" altLang="ko-KR" dirty="0"/>
              <a:t>(</a:t>
            </a:r>
            <a:r>
              <a:rPr lang="ko-KR" altLang="en-US" dirty="0"/>
              <a:t>팩스번호</a:t>
            </a:r>
            <a:r>
              <a:rPr lang="en-US" altLang="ko-KR" dirty="0"/>
              <a:t>), </a:t>
            </a:r>
            <a:r>
              <a:rPr lang="ko-KR" altLang="en-US" dirty="0"/>
              <a:t>저작권 표시가 노출됩니다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마이페이지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B6553012-1C12-48E6-86EF-CB2E6495888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307777"/>
          </a:xfrm>
        </p:spPr>
        <p:txBody>
          <a:bodyPr/>
          <a:lstStyle/>
          <a:p>
            <a:r>
              <a:rPr lang="ko-KR" altLang="en-US" dirty="0"/>
              <a:t>마이페이지</a:t>
            </a:r>
            <a:r>
              <a:rPr lang="en-US" altLang="ko-KR" dirty="0"/>
              <a:t>(2/6)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1437E200-BE96-4640-B38C-0DCA460BAB00}"/>
              </a:ext>
            </a:extLst>
          </p:cNvPr>
          <p:cNvSpPr/>
          <p:nvPr/>
        </p:nvSpPr>
        <p:spPr>
          <a:xfrm>
            <a:off x="1205513" y="666451"/>
            <a:ext cx="898783" cy="237811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246CB9C-4E13-4C7A-93FB-378520D8EF39}"/>
              </a:ext>
            </a:extLst>
          </p:cNvPr>
          <p:cNvSpPr/>
          <p:nvPr/>
        </p:nvSpPr>
        <p:spPr>
          <a:xfrm>
            <a:off x="4705455" y="704648"/>
            <a:ext cx="1224000" cy="15667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706BBD-1CED-4746-B489-7A738E13543E}"/>
              </a:ext>
            </a:extLst>
          </p:cNvPr>
          <p:cNvSpPr txBox="1">
            <a:spLocks noChangeAspect="1"/>
          </p:cNvSpPr>
          <p:nvPr/>
        </p:nvSpPr>
        <p:spPr>
          <a:xfrm>
            <a:off x="2153797" y="58966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D397C02-4688-4F46-8584-56E48CAE30E2}"/>
              </a:ext>
            </a:extLst>
          </p:cNvPr>
          <p:cNvSpPr txBox="1">
            <a:spLocks noChangeAspect="1"/>
          </p:cNvSpPr>
          <p:nvPr/>
        </p:nvSpPr>
        <p:spPr>
          <a:xfrm>
            <a:off x="1131040" y="627301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668851E-2961-4908-921A-FDCB3906C1BA}"/>
              </a:ext>
            </a:extLst>
          </p:cNvPr>
          <p:cNvSpPr txBox="1">
            <a:spLocks noChangeAspect="1"/>
          </p:cNvSpPr>
          <p:nvPr/>
        </p:nvSpPr>
        <p:spPr>
          <a:xfrm>
            <a:off x="4604537" y="60645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D30E1FC-0919-41D0-A04A-28DAC0A8E807}"/>
              </a:ext>
            </a:extLst>
          </p:cNvPr>
          <p:cNvSpPr/>
          <p:nvPr/>
        </p:nvSpPr>
        <p:spPr>
          <a:xfrm>
            <a:off x="3157268" y="881647"/>
            <a:ext cx="1112807" cy="237811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2EAC8631-B700-4458-A47E-F063F6AF598E}"/>
              </a:ext>
            </a:extLst>
          </p:cNvPr>
          <p:cNvSpPr/>
          <p:nvPr/>
        </p:nvSpPr>
        <p:spPr>
          <a:xfrm>
            <a:off x="1152473" y="6121484"/>
            <a:ext cx="5088975" cy="348025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A5DD2AF-5B31-4A73-B1EC-1BDE379E4946}"/>
              </a:ext>
            </a:extLst>
          </p:cNvPr>
          <p:cNvSpPr txBox="1">
            <a:spLocks noChangeAspect="1"/>
          </p:cNvSpPr>
          <p:nvPr/>
        </p:nvSpPr>
        <p:spPr>
          <a:xfrm>
            <a:off x="2648784" y="591635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A9630A8-A174-476C-A9ED-AF54D7950DF4}"/>
              </a:ext>
            </a:extLst>
          </p:cNvPr>
          <p:cNvSpPr txBox="1">
            <a:spLocks noChangeAspect="1"/>
          </p:cNvSpPr>
          <p:nvPr/>
        </p:nvSpPr>
        <p:spPr>
          <a:xfrm>
            <a:off x="3096751" y="83494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9F49B46-E90B-4DA9-B939-00F7EA073392}"/>
              </a:ext>
            </a:extLst>
          </p:cNvPr>
          <p:cNvSpPr txBox="1">
            <a:spLocks noChangeAspect="1"/>
          </p:cNvSpPr>
          <p:nvPr/>
        </p:nvSpPr>
        <p:spPr>
          <a:xfrm>
            <a:off x="1066525" y="6100405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C2CD012B-B3BC-49FE-BE90-D24220886F6C}"/>
              </a:ext>
            </a:extLst>
          </p:cNvPr>
          <p:cNvSpPr/>
          <p:nvPr/>
        </p:nvSpPr>
        <p:spPr>
          <a:xfrm>
            <a:off x="5945277" y="704648"/>
            <a:ext cx="260375" cy="15388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E5F18E8-9EEE-4E07-AC9B-DE7FA66C44E1}"/>
              </a:ext>
            </a:extLst>
          </p:cNvPr>
          <p:cNvSpPr txBox="1">
            <a:spLocks noChangeAspect="1"/>
          </p:cNvSpPr>
          <p:nvPr/>
        </p:nvSpPr>
        <p:spPr>
          <a:xfrm>
            <a:off x="5920532" y="60645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476ED1A-E8A0-4A92-AAD0-3AC3A79C2A2D}"/>
              </a:ext>
            </a:extLst>
          </p:cNvPr>
          <p:cNvSpPr txBox="1">
            <a:spLocks noChangeAspect="1"/>
          </p:cNvSpPr>
          <p:nvPr/>
        </p:nvSpPr>
        <p:spPr>
          <a:xfrm>
            <a:off x="1919043" y="145283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5822B90A-DF55-4E94-998A-944FD78ABA21}"/>
              </a:ext>
            </a:extLst>
          </p:cNvPr>
          <p:cNvGrpSpPr/>
          <p:nvPr/>
        </p:nvGrpSpPr>
        <p:grpSpPr>
          <a:xfrm>
            <a:off x="1205513" y="4829322"/>
            <a:ext cx="3753838" cy="1265349"/>
            <a:chOff x="1205513" y="4829322"/>
            <a:chExt cx="3753838" cy="1265349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50A154C1-E00A-4149-8261-0347B0EB57B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466977" y="4829322"/>
              <a:ext cx="2492374" cy="1260659"/>
            </a:xfrm>
            <a:prstGeom prst="rect">
              <a:avLst/>
            </a:prstGeom>
          </p:spPr>
        </p:pic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CC1ACDC0-7AA5-40FF-B4F5-5013D6F1E1C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205513" y="4831238"/>
              <a:ext cx="1237649" cy="12634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926299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>
            <a:extLst>
              <a:ext uri="{FF2B5EF4-FFF2-40B4-BE49-F238E27FC236}">
                <a16:creationId xmlns:a16="http://schemas.microsoft.com/office/drawing/2014/main" id="{CA680572-15BF-4B71-B56C-00CFDFCABE30}"/>
              </a:ext>
            </a:extLst>
          </p:cNvPr>
          <p:cNvGrpSpPr/>
          <p:nvPr/>
        </p:nvGrpSpPr>
        <p:grpSpPr>
          <a:xfrm>
            <a:off x="1154243" y="654232"/>
            <a:ext cx="5090745" cy="5802550"/>
            <a:chOff x="1154243" y="654232"/>
            <a:chExt cx="5090745" cy="5802550"/>
          </a:xfrm>
        </p:grpSpPr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5B5C2F23-1EC4-4791-8F35-FA14D19A8F1D}"/>
                </a:ext>
              </a:extLst>
            </p:cNvPr>
            <p:cNvGrpSpPr/>
            <p:nvPr/>
          </p:nvGrpSpPr>
          <p:grpSpPr>
            <a:xfrm>
              <a:off x="1154243" y="654232"/>
              <a:ext cx="5090745" cy="5802550"/>
              <a:chOff x="1154243" y="654232"/>
              <a:chExt cx="5090745" cy="5802550"/>
            </a:xfrm>
          </p:grpSpPr>
          <p:grpSp>
            <p:nvGrpSpPr>
              <p:cNvPr id="40" name="그룹 39">
                <a:extLst>
                  <a:ext uri="{FF2B5EF4-FFF2-40B4-BE49-F238E27FC236}">
                    <a16:creationId xmlns:a16="http://schemas.microsoft.com/office/drawing/2014/main" id="{C200F1E0-97A0-4CEE-8966-5A18D3ABEDE9}"/>
                  </a:ext>
                </a:extLst>
              </p:cNvPr>
              <p:cNvGrpSpPr/>
              <p:nvPr/>
            </p:nvGrpSpPr>
            <p:grpSpPr>
              <a:xfrm>
                <a:off x="1154243" y="654232"/>
                <a:ext cx="5090745" cy="5802550"/>
                <a:chOff x="-2664339" y="862598"/>
                <a:chExt cx="4685866" cy="5341060"/>
              </a:xfrm>
            </p:grpSpPr>
            <p:pic>
              <p:nvPicPr>
                <p:cNvPr id="46" name="그림 45">
                  <a:extLst>
                    <a:ext uri="{FF2B5EF4-FFF2-40B4-BE49-F238E27FC236}">
                      <a16:creationId xmlns:a16="http://schemas.microsoft.com/office/drawing/2014/main" id="{9EA771C9-E101-4E85-93C7-20AA1B1D0EC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-2662711" y="862598"/>
                  <a:ext cx="4684238" cy="2733936"/>
                </a:xfrm>
                <a:prstGeom prst="rect">
                  <a:avLst/>
                </a:prstGeom>
              </p:spPr>
            </p:pic>
            <p:pic>
              <p:nvPicPr>
                <p:cNvPr id="47" name="그림 46">
                  <a:extLst>
                    <a:ext uri="{FF2B5EF4-FFF2-40B4-BE49-F238E27FC236}">
                      <a16:creationId xmlns:a16="http://schemas.microsoft.com/office/drawing/2014/main" id="{DD9FE4C2-4251-4EF1-A305-0F7B8D00C86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-2664339" y="3582172"/>
                  <a:ext cx="4684238" cy="2621486"/>
                </a:xfrm>
                <a:prstGeom prst="rect">
                  <a:avLst/>
                </a:prstGeom>
              </p:spPr>
            </p:pic>
          </p:grpSp>
          <p:pic>
            <p:nvPicPr>
              <p:cNvPr id="41" name="그림 40">
                <a:extLst>
                  <a:ext uri="{FF2B5EF4-FFF2-40B4-BE49-F238E27FC236}">
                    <a16:creationId xmlns:a16="http://schemas.microsoft.com/office/drawing/2014/main" id="{3CCD4457-FE35-4D99-B2D7-FB9A4C5185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059898" y="1865061"/>
                <a:ext cx="1030080" cy="76750"/>
              </a:xfrm>
              <a:prstGeom prst="rect">
                <a:avLst/>
              </a:prstGeom>
            </p:spPr>
          </p:pic>
          <p:pic>
            <p:nvPicPr>
              <p:cNvPr id="42" name="그림 41">
                <a:extLst>
                  <a:ext uri="{FF2B5EF4-FFF2-40B4-BE49-F238E27FC236}">
                    <a16:creationId xmlns:a16="http://schemas.microsoft.com/office/drawing/2014/main" id="{01017C16-CBD8-4F99-8417-A123B76CDEF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t="5024"/>
              <a:stretch/>
            </p:blipFill>
            <p:spPr>
              <a:xfrm>
                <a:off x="3813007" y="2663332"/>
                <a:ext cx="2274953" cy="368539"/>
              </a:xfrm>
              <a:prstGeom prst="rect">
                <a:avLst/>
              </a:prstGeom>
            </p:spPr>
          </p:pic>
          <p:pic>
            <p:nvPicPr>
              <p:cNvPr id="43" name="그림 42">
                <a:extLst>
                  <a:ext uri="{FF2B5EF4-FFF2-40B4-BE49-F238E27FC236}">
                    <a16:creationId xmlns:a16="http://schemas.microsoft.com/office/drawing/2014/main" id="{A612881E-F884-49EF-8611-44574A7FC45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t="5024"/>
              <a:stretch/>
            </p:blipFill>
            <p:spPr>
              <a:xfrm>
                <a:off x="3813007" y="2124881"/>
                <a:ext cx="2274953" cy="368539"/>
              </a:xfrm>
              <a:prstGeom prst="rect">
                <a:avLst/>
              </a:prstGeom>
            </p:spPr>
          </p:pic>
          <p:pic>
            <p:nvPicPr>
              <p:cNvPr id="44" name="그림 43">
                <a:extLst>
                  <a:ext uri="{FF2B5EF4-FFF2-40B4-BE49-F238E27FC236}">
                    <a16:creationId xmlns:a16="http://schemas.microsoft.com/office/drawing/2014/main" id="{2417B4B0-8B75-40B6-A6D5-851A3413390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57954" t="35523" r="30520" b="59527"/>
              <a:stretch/>
            </p:blipFill>
            <p:spPr>
              <a:xfrm>
                <a:off x="4106991" y="2245299"/>
                <a:ext cx="586581" cy="147015"/>
              </a:xfrm>
              <a:prstGeom prst="rect">
                <a:avLst/>
              </a:prstGeom>
            </p:spPr>
          </p:pic>
          <p:pic>
            <p:nvPicPr>
              <p:cNvPr id="45" name="그림 44">
                <a:extLst>
                  <a:ext uri="{FF2B5EF4-FFF2-40B4-BE49-F238E27FC236}">
                    <a16:creationId xmlns:a16="http://schemas.microsoft.com/office/drawing/2014/main" id="{4B560625-B6C9-4FC0-B0FA-76D2839E83D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57954" t="35523" r="30520" b="59527"/>
              <a:stretch/>
            </p:blipFill>
            <p:spPr>
              <a:xfrm>
                <a:off x="4106991" y="2781713"/>
                <a:ext cx="586581" cy="147015"/>
              </a:xfrm>
              <a:prstGeom prst="rect">
                <a:avLst/>
              </a:prstGeom>
            </p:spPr>
          </p:pic>
        </p:grpSp>
        <p:pic>
          <p:nvPicPr>
            <p:cNvPr id="36" name="그림 35">
              <a:extLst>
                <a:ext uri="{FF2B5EF4-FFF2-40B4-BE49-F238E27FC236}">
                  <a16:creationId xmlns:a16="http://schemas.microsoft.com/office/drawing/2014/main" id="{ACF34469-A556-4CFB-8F8E-2AE39467306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262218" y="1231750"/>
              <a:ext cx="470157" cy="454991"/>
            </a:xfrm>
            <a:prstGeom prst="rect">
              <a:avLst/>
            </a:prstGeom>
          </p:spPr>
        </p:pic>
        <p:sp>
          <p:nvSpPr>
            <p:cNvPr id="37" name="직사각형 36">
              <a:extLst>
                <a:ext uri="{FF2B5EF4-FFF2-40B4-BE49-F238E27FC236}">
                  <a16:creationId xmlns:a16="http://schemas.microsoft.com/office/drawing/2014/main" id="{BF9ABA4D-B559-4D69-A674-90E2EAA654B2}"/>
                </a:ext>
              </a:extLst>
            </p:cNvPr>
            <p:cNvSpPr/>
            <p:nvPr/>
          </p:nvSpPr>
          <p:spPr>
            <a:xfrm>
              <a:off x="1834053" y="1325159"/>
              <a:ext cx="116544" cy="10188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6C9D8BFE-98B5-4AAA-8623-267076B8BD5E}"/>
                </a:ext>
              </a:extLst>
            </p:cNvPr>
            <p:cNvSpPr/>
            <p:nvPr/>
          </p:nvSpPr>
          <p:spPr>
            <a:xfrm>
              <a:off x="2218490" y="735128"/>
              <a:ext cx="96317" cy="10188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id="{AA8453E9-FE19-46AE-BFC5-1E3B6B7F1253}"/>
                </a:ext>
              </a:extLst>
            </p:cNvPr>
            <p:cNvSpPr/>
            <p:nvPr/>
          </p:nvSpPr>
          <p:spPr>
            <a:xfrm>
              <a:off x="1932491" y="1790773"/>
              <a:ext cx="227112" cy="112069"/>
            </a:xfrm>
            <a:prstGeom prst="rect">
              <a:avLst/>
            </a:prstGeom>
            <a:solidFill>
              <a:srgbClr val="EBF2FB"/>
            </a:solidFill>
            <a:ln>
              <a:solidFill>
                <a:srgbClr val="EBF2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2. </a:t>
            </a:r>
            <a:r>
              <a:rPr lang="ko-KR" altLang="en-US"/>
              <a:t>마이페이지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4013150"/>
          </a:xfrm>
        </p:spPr>
        <p:txBody>
          <a:bodyPr/>
          <a:lstStyle/>
          <a:p>
            <a:r>
              <a:rPr lang="ko-KR" altLang="en-US" dirty="0"/>
              <a:t>① 프로필 사진</a:t>
            </a:r>
            <a:r>
              <a:rPr lang="en-US" altLang="ko-KR" dirty="0"/>
              <a:t>, </a:t>
            </a:r>
            <a:r>
              <a:rPr lang="ko-KR" altLang="en-US" dirty="0"/>
              <a:t>이름</a:t>
            </a:r>
            <a:r>
              <a:rPr lang="en-US" altLang="ko-KR" dirty="0"/>
              <a:t>, </a:t>
            </a:r>
            <a:r>
              <a:rPr lang="ko-KR" altLang="en-US" dirty="0"/>
              <a:t>학적 상태</a:t>
            </a:r>
            <a:r>
              <a:rPr lang="en-US" altLang="ko-KR" dirty="0"/>
              <a:t>, </a:t>
            </a:r>
            <a:r>
              <a:rPr lang="ko-KR" altLang="en-US" dirty="0"/>
              <a:t>학과</a:t>
            </a:r>
            <a:r>
              <a:rPr lang="en-US" altLang="ko-KR" dirty="0"/>
              <a:t>, </a:t>
            </a:r>
            <a:r>
              <a:rPr lang="ko-KR" altLang="en-US" dirty="0"/>
              <a:t>쪽지</a:t>
            </a:r>
            <a:r>
              <a:rPr lang="en-US" altLang="ko-KR" dirty="0"/>
              <a:t>, </a:t>
            </a:r>
            <a:r>
              <a:rPr lang="ko-KR" altLang="en-US" dirty="0"/>
              <a:t>지도교수</a:t>
            </a:r>
            <a:r>
              <a:rPr lang="en-US" altLang="ko-KR" dirty="0"/>
              <a:t>, </a:t>
            </a:r>
            <a:r>
              <a:rPr lang="ko-KR" altLang="en-US" dirty="0"/>
              <a:t>최종접속일시가</a:t>
            </a:r>
            <a:r>
              <a:rPr lang="en-US" altLang="ko-KR" dirty="0"/>
              <a:t> </a:t>
            </a:r>
            <a:r>
              <a:rPr lang="ko-KR" altLang="en-US" dirty="0"/>
              <a:t> 노출됩니다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정보수정은 오픈 준비중입니다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로그아웃 클릭 시</a:t>
            </a:r>
            <a:r>
              <a:rPr lang="en-US" altLang="ko-KR" dirty="0"/>
              <a:t>,</a:t>
            </a:r>
            <a:r>
              <a:rPr lang="ko-KR" altLang="en-US" dirty="0"/>
              <a:t> 사이트에서 로그아웃 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나의 취득학점 정보가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전공</a:t>
            </a:r>
            <a:r>
              <a:rPr lang="en-US" altLang="ko-KR" dirty="0"/>
              <a:t>, </a:t>
            </a:r>
            <a:r>
              <a:rPr lang="ko-KR" altLang="en-US" dirty="0"/>
              <a:t>교양</a:t>
            </a:r>
            <a:r>
              <a:rPr lang="en-US" altLang="ko-KR" dirty="0"/>
              <a:t>, </a:t>
            </a:r>
            <a:r>
              <a:rPr lang="ko-KR" altLang="en-US" dirty="0"/>
              <a:t>자유선택 학점이 노출되며 총 취득학점을 알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복수 전공의 경우 복수 전공 학점을 확인하실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현재 학기의 수강과목현황이 노출됩니다</a:t>
            </a:r>
            <a:r>
              <a:rPr lang="en-US" altLang="ko-KR" dirty="0"/>
              <a:t>. </a:t>
            </a:r>
          </a:p>
          <a:p>
            <a:endParaRPr lang="en-US" altLang="ko-KR" dirty="0"/>
          </a:p>
          <a:p>
            <a:r>
              <a:rPr lang="en-US" altLang="ko-KR" sz="900" dirty="0"/>
              <a:t>④ [</a:t>
            </a:r>
            <a:r>
              <a:rPr lang="ko-KR" altLang="en-US" dirty="0"/>
              <a:t>과목명</a:t>
            </a:r>
            <a:r>
              <a:rPr lang="en-US" altLang="ko-KR" dirty="0"/>
              <a:t>]</a:t>
            </a:r>
            <a:r>
              <a:rPr lang="ko-KR" altLang="en-US" dirty="0"/>
              <a:t>을 클릭하거나 과목명 우측의 </a:t>
            </a:r>
            <a:r>
              <a:rPr lang="en-US" altLang="ko-KR" dirty="0"/>
              <a:t>[</a:t>
            </a:r>
            <a:r>
              <a:rPr lang="ko-KR" altLang="en-US" dirty="0"/>
              <a:t>강의실 입장</a:t>
            </a:r>
            <a:r>
              <a:rPr lang="en-US" altLang="ko-KR" dirty="0"/>
              <a:t>]</a:t>
            </a:r>
            <a:r>
              <a:rPr lang="ko-KR" altLang="en-US" dirty="0"/>
              <a:t> 버튼 클릭 시</a:t>
            </a:r>
            <a:r>
              <a:rPr lang="en-US" altLang="ko-KR" dirty="0"/>
              <a:t>,</a:t>
            </a:r>
            <a:r>
              <a:rPr lang="ko-KR" altLang="en-US" dirty="0"/>
              <a:t> 해당 과목의 강의실로 이동할 수 있습니다</a:t>
            </a:r>
            <a:r>
              <a:rPr lang="en-US" altLang="ko-KR" dirty="0"/>
              <a:t>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스마트 로그인을 완료한 경우만 이용할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r>
              <a:rPr lang="en-US" altLang="ko-KR" sz="900" dirty="0"/>
              <a:t>⑤ </a:t>
            </a:r>
            <a:r>
              <a:rPr lang="ko-KR" altLang="en-US" dirty="0" err="1"/>
              <a:t>주차별</a:t>
            </a:r>
            <a:r>
              <a:rPr lang="ko-KR" altLang="en-US" dirty="0"/>
              <a:t> 출석 현황이 ○</a:t>
            </a:r>
            <a:r>
              <a:rPr lang="en-US" altLang="ko-KR" dirty="0"/>
              <a:t>, </a:t>
            </a:r>
            <a:r>
              <a:rPr lang="ko-KR" altLang="en-US" dirty="0"/>
              <a:t>△</a:t>
            </a:r>
            <a:r>
              <a:rPr lang="en-US" altLang="ko-KR" dirty="0"/>
              <a:t>, × </a:t>
            </a:r>
            <a:r>
              <a:rPr lang="ko-KR" altLang="en-US" dirty="0"/>
              <a:t>로 표시됩니다</a:t>
            </a:r>
            <a:r>
              <a:rPr lang="en-US" altLang="ko-KR" dirty="0"/>
              <a:t>. </a:t>
            </a:r>
            <a:r>
              <a:rPr lang="ko-KR" altLang="en-US" dirty="0"/>
              <a:t>각 주차를 클릭하면 팝업으로 해당 주차의 강의를 수강할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테두리 표시된 주차는 현재 진행 중인 주차 입니다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⑥ </a:t>
            </a:r>
            <a:r>
              <a:rPr lang="ko-KR" altLang="en-US" dirty="0"/>
              <a:t>새로운 공지사항이 있는 경우 </a:t>
            </a:r>
            <a:r>
              <a:rPr lang="en-US" altLang="ko-KR" dirty="0"/>
              <a:t>N</a:t>
            </a:r>
            <a:r>
              <a:rPr lang="ko-KR" altLang="en-US" dirty="0"/>
              <a:t>표시가 노출되며</a:t>
            </a:r>
            <a:r>
              <a:rPr lang="en-US" altLang="ko-KR" dirty="0"/>
              <a:t>,  </a:t>
            </a:r>
            <a:r>
              <a:rPr lang="ko-KR" altLang="en-US" dirty="0"/>
              <a:t>학습활동 및</a:t>
            </a:r>
            <a:r>
              <a:rPr lang="en-US" altLang="ko-KR" dirty="0"/>
              <a:t> </a:t>
            </a:r>
            <a:r>
              <a:rPr lang="ko-KR" altLang="en-US" dirty="0"/>
              <a:t>시험 개수가 노출됩니다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학습활동의 경우 교수가 설정한 활동에 따라 노출됩니다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마이페이지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898550B4-0D15-48EA-A263-7EE014CB240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마이페이지</a:t>
            </a:r>
            <a:r>
              <a:rPr lang="en-US" altLang="ko-KR" dirty="0"/>
              <a:t>(3/6)</a:t>
            </a:r>
            <a:endParaRPr lang="ko-KR" altLang="en-US" dirty="0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1437E200-BE96-4640-B38C-0DCA460BAB00}"/>
              </a:ext>
            </a:extLst>
          </p:cNvPr>
          <p:cNvSpPr/>
          <p:nvPr/>
        </p:nvSpPr>
        <p:spPr>
          <a:xfrm>
            <a:off x="1224103" y="1215020"/>
            <a:ext cx="1180897" cy="113370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706BBD-1CED-4746-B489-7A738E13543E}"/>
              </a:ext>
            </a:extLst>
          </p:cNvPr>
          <p:cNvSpPr txBox="1">
            <a:spLocks noChangeAspect="1"/>
          </p:cNvSpPr>
          <p:nvPr/>
        </p:nvSpPr>
        <p:spPr>
          <a:xfrm>
            <a:off x="2551992" y="1220633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D397C02-4688-4F46-8584-56E48CAE30E2}"/>
              </a:ext>
            </a:extLst>
          </p:cNvPr>
          <p:cNvSpPr txBox="1">
            <a:spLocks noChangeAspect="1"/>
          </p:cNvSpPr>
          <p:nvPr/>
        </p:nvSpPr>
        <p:spPr>
          <a:xfrm>
            <a:off x="1262930" y="1154915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668851E-2961-4908-921A-FDCB3906C1BA}"/>
              </a:ext>
            </a:extLst>
          </p:cNvPr>
          <p:cNvSpPr txBox="1">
            <a:spLocks noChangeAspect="1"/>
          </p:cNvSpPr>
          <p:nvPr/>
        </p:nvSpPr>
        <p:spPr>
          <a:xfrm>
            <a:off x="3698940" y="1154915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89C42E13-582A-4A31-B350-593A7AD79DCA}"/>
              </a:ext>
            </a:extLst>
          </p:cNvPr>
          <p:cNvSpPr/>
          <p:nvPr/>
        </p:nvSpPr>
        <p:spPr>
          <a:xfrm>
            <a:off x="4725571" y="2004933"/>
            <a:ext cx="336548" cy="124785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67C58ED-E67E-4EB8-B53D-0662408B96B9}"/>
              </a:ext>
            </a:extLst>
          </p:cNvPr>
          <p:cNvSpPr txBox="1">
            <a:spLocks noChangeAspect="1"/>
          </p:cNvSpPr>
          <p:nvPr/>
        </p:nvSpPr>
        <p:spPr>
          <a:xfrm>
            <a:off x="3698939" y="1921065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AAEED7BF-DA9C-428D-905C-E7D0FDA8B3E8}"/>
              </a:ext>
            </a:extLst>
          </p:cNvPr>
          <p:cNvSpPr/>
          <p:nvPr/>
        </p:nvSpPr>
        <p:spPr>
          <a:xfrm>
            <a:off x="3828246" y="2670019"/>
            <a:ext cx="2274954" cy="25676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EA61ADD-BA38-4076-82DB-110EE97AB201}"/>
              </a:ext>
            </a:extLst>
          </p:cNvPr>
          <p:cNvSpPr txBox="1">
            <a:spLocks noChangeAspect="1"/>
          </p:cNvSpPr>
          <p:nvPr/>
        </p:nvSpPr>
        <p:spPr>
          <a:xfrm>
            <a:off x="3698938" y="2617608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3105B7E2-C6D3-4ABC-8A89-98EFA7FB7177}"/>
              </a:ext>
            </a:extLst>
          </p:cNvPr>
          <p:cNvSpPr/>
          <p:nvPr/>
        </p:nvSpPr>
        <p:spPr>
          <a:xfrm>
            <a:off x="5016025" y="1839096"/>
            <a:ext cx="1087400" cy="126036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E1899E7-096C-4373-BAC1-4BF992766224}"/>
              </a:ext>
            </a:extLst>
          </p:cNvPr>
          <p:cNvSpPr txBox="1">
            <a:spLocks noChangeAspect="1"/>
          </p:cNvSpPr>
          <p:nvPr/>
        </p:nvSpPr>
        <p:spPr>
          <a:xfrm>
            <a:off x="6070689" y="177051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E57E6B17-3ABB-47B9-8FEE-44BCEF333BAD}"/>
              </a:ext>
            </a:extLst>
          </p:cNvPr>
          <p:cNvGrpSpPr/>
          <p:nvPr/>
        </p:nvGrpSpPr>
        <p:grpSpPr>
          <a:xfrm>
            <a:off x="1205513" y="4829322"/>
            <a:ext cx="3753838" cy="1265349"/>
            <a:chOff x="1205513" y="4829322"/>
            <a:chExt cx="3753838" cy="1265349"/>
          </a:xfrm>
        </p:grpSpPr>
        <p:pic>
          <p:nvPicPr>
            <p:cNvPr id="32" name="그림 31">
              <a:extLst>
                <a:ext uri="{FF2B5EF4-FFF2-40B4-BE49-F238E27FC236}">
                  <a16:creationId xmlns:a16="http://schemas.microsoft.com/office/drawing/2014/main" id="{42ED0B6A-86E9-452D-ACA3-970CFEE55B1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466977" y="4829322"/>
              <a:ext cx="2492374" cy="1260659"/>
            </a:xfrm>
            <a:prstGeom prst="rect">
              <a:avLst/>
            </a:prstGeom>
          </p:spPr>
        </p:pic>
        <p:pic>
          <p:nvPicPr>
            <p:cNvPr id="33" name="그림 32">
              <a:extLst>
                <a:ext uri="{FF2B5EF4-FFF2-40B4-BE49-F238E27FC236}">
                  <a16:creationId xmlns:a16="http://schemas.microsoft.com/office/drawing/2014/main" id="{E50A2E55-C602-472C-AF48-54E4DC1CB3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205513" y="4831238"/>
              <a:ext cx="1237649" cy="12634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809569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그룹 31">
            <a:extLst>
              <a:ext uri="{FF2B5EF4-FFF2-40B4-BE49-F238E27FC236}">
                <a16:creationId xmlns:a16="http://schemas.microsoft.com/office/drawing/2014/main" id="{44745389-67E7-4F69-9E2C-560148FEB9F8}"/>
              </a:ext>
            </a:extLst>
          </p:cNvPr>
          <p:cNvGrpSpPr/>
          <p:nvPr/>
        </p:nvGrpSpPr>
        <p:grpSpPr>
          <a:xfrm>
            <a:off x="1154243" y="654232"/>
            <a:ext cx="5090745" cy="5802550"/>
            <a:chOff x="1154243" y="654232"/>
            <a:chExt cx="5090745" cy="5802550"/>
          </a:xfrm>
        </p:grpSpPr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CE5B6E1B-C634-4B28-9BE6-CC7E2BEA0C4C}"/>
                </a:ext>
              </a:extLst>
            </p:cNvPr>
            <p:cNvGrpSpPr/>
            <p:nvPr/>
          </p:nvGrpSpPr>
          <p:grpSpPr>
            <a:xfrm>
              <a:off x="1154243" y="654232"/>
              <a:ext cx="5090745" cy="5802550"/>
              <a:chOff x="1154243" y="654232"/>
              <a:chExt cx="5090745" cy="5802550"/>
            </a:xfrm>
          </p:grpSpPr>
          <p:grpSp>
            <p:nvGrpSpPr>
              <p:cNvPr id="38" name="그룹 37">
                <a:extLst>
                  <a:ext uri="{FF2B5EF4-FFF2-40B4-BE49-F238E27FC236}">
                    <a16:creationId xmlns:a16="http://schemas.microsoft.com/office/drawing/2014/main" id="{DC51E17D-381C-4F71-9FFD-9E076DE01BBF}"/>
                  </a:ext>
                </a:extLst>
              </p:cNvPr>
              <p:cNvGrpSpPr/>
              <p:nvPr/>
            </p:nvGrpSpPr>
            <p:grpSpPr>
              <a:xfrm>
                <a:off x="1154243" y="654232"/>
                <a:ext cx="5090745" cy="5802550"/>
                <a:chOff x="-2664339" y="862598"/>
                <a:chExt cx="4685866" cy="5341060"/>
              </a:xfrm>
            </p:grpSpPr>
            <p:pic>
              <p:nvPicPr>
                <p:cNvPr id="44" name="그림 43">
                  <a:extLst>
                    <a:ext uri="{FF2B5EF4-FFF2-40B4-BE49-F238E27FC236}">
                      <a16:creationId xmlns:a16="http://schemas.microsoft.com/office/drawing/2014/main" id="{AD40EFFD-27C1-430C-9100-98168F8F040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-2662711" y="862598"/>
                  <a:ext cx="4684238" cy="2733936"/>
                </a:xfrm>
                <a:prstGeom prst="rect">
                  <a:avLst/>
                </a:prstGeom>
              </p:spPr>
            </p:pic>
            <p:pic>
              <p:nvPicPr>
                <p:cNvPr id="45" name="그림 44">
                  <a:extLst>
                    <a:ext uri="{FF2B5EF4-FFF2-40B4-BE49-F238E27FC236}">
                      <a16:creationId xmlns:a16="http://schemas.microsoft.com/office/drawing/2014/main" id="{BE0AFF04-82A9-4583-B144-1F470E38444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-2664339" y="3582172"/>
                  <a:ext cx="4684238" cy="2621486"/>
                </a:xfrm>
                <a:prstGeom prst="rect">
                  <a:avLst/>
                </a:prstGeom>
              </p:spPr>
            </p:pic>
          </p:grpSp>
          <p:pic>
            <p:nvPicPr>
              <p:cNvPr id="39" name="그림 38">
                <a:extLst>
                  <a:ext uri="{FF2B5EF4-FFF2-40B4-BE49-F238E27FC236}">
                    <a16:creationId xmlns:a16="http://schemas.microsoft.com/office/drawing/2014/main" id="{164E536D-A778-4539-B518-6DD765B622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059898" y="1865061"/>
                <a:ext cx="1030080" cy="76750"/>
              </a:xfrm>
              <a:prstGeom prst="rect">
                <a:avLst/>
              </a:prstGeom>
            </p:spPr>
          </p:pic>
          <p:pic>
            <p:nvPicPr>
              <p:cNvPr id="40" name="그림 39">
                <a:extLst>
                  <a:ext uri="{FF2B5EF4-FFF2-40B4-BE49-F238E27FC236}">
                    <a16:creationId xmlns:a16="http://schemas.microsoft.com/office/drawing/2014/main" id="{16D693F0-5B78-476F-8B67-C7D1D131D7D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t="5024"/>
              <a:stretch/>
            </p:blipFill>
            <p:spPr>
              <a:xfrm>
                <a:off x="3813007" y="2663332"/>
                <a:ext cx="2274953" cy="368539"/>
              </a:xfrm>
              <a:prstGeom prst="rect">
                <a:avLst/>
              </a:prstGeom>
            </p:spPr>
          </p:pic>
          <p:pic>
            <p:nvPicPr>
              <p:cNvPr id="41" name="그림 40">
                <a:extLst>
                  <a:ext uri="{FF2B5EF4-FFF2-40B4-BE49-F238E27FC236}">
                    <a16:creationId xmlns:a16="http://schemas.microsoft.com/office/drawing/2014/main" id="{9DFC15E0-8EA1-47AF-AB6F-3541FBE9BE5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t="5024"/>
              <a:stretch/>
            </p:blipFill>
            <p:spPr>
              <a:xfrm>
                <a:off x="3813007" y="2124881"/>
                <a:ext cx="2274953" cy="368539"/>
              </a:xfrm>
              <a:prstGeom prst="rect">
                <a:avLst/>
              </a:prstGeom>
            </p:spPr>
          </p:pic>
          <p:pic>
            <p:nvPicPr>
              <p:cNvPr id="42" name="그림 41">
                <a:extLst>
                  <a:ext uri="{FF2B5EF4-FFF2-40B4-BE49-F238E27FC236}">
                    <a16:creationId xmlns:a16="http://schemas.microsoft.com/office/drawing/2014/main" id="{864C80DB-B3D3-4B0B-838D-4B7212FC920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57954" t="35523" r="30520" b="59527"/>
              <a:stretch/>
            </p:blipFill>
            <p:spPr>
              <a:xfrm>
                <a:off x="4106991" y="2245299"/>
                <a:ext cx="586581" cy="147015"/>
              </a:xfrm>
              <a:prstGeom prst="rect">
                <a:avLst/>
              </a:prstGeom>
            </p:spPr>
          </p:pic>
          <p:pic>
            <p:nvPicPr>
              <p:cNvPr id="43" name="그림 42">
                <a:extLst>
                  <a:ext uri="{FF2B5EF4-FFF2-40B4-BE49-F238E27FC236}">
                    <a16:creationId xmlns:a16="http://schemas.microsoft.com/office/drawing/2014/main" id="{E8BE0266-9F46-4A52-9A93-3F2C7A977B5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57954" t="35523" r="30520" b="59527"/>
              <a:stretch/>
            </p:blipFill>
            <p:spPr>
              <a:xfrm>
                <a:off x="4106991" y="2781713"/>
                <a:ext cx="586581" cy="147015"/>
              </a:xfrm>
              <a:prstGeom prst="rect">
                <a:avLst/>
              </a:prstGeom>
            </p:spPr>
          </p:pic>
        </p:grpSp>
        <p:pic>
          <p:nvPicPr>
            <p:cNvPr id="34" name="그림 33">
              <a:extLst>
                <a:ext uri="{FF2B5EF4-FFF2-40B4-BE49-F238E27FC236}">
                  <a16:creationId xmlns:a16="http://schemas.microsoft.com/office/drawing/2014/main" id="{66712306-89F9-4B20-8E9A-6B6204D15C8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262218" y="1231750"/>
              <a:ext cx="470157" cy="454991"/>
            </a:xfrm>
            <a:prstGeom prst="rect">
              <a:avLst/>
            </a:prstGeom>
          </p:spPr>
        </p:pic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777F16DF-8FE2-4B8F-A91C-18684E0484F5}"/>
                </a:ext>
              </a:extLst>
            </p:cNvPr>
            <p:cNvSpPr/>
            <p:nvPr/>
          </p:nvSpPr>
          <p:spPr>
            <a:xfrm>
              <a:off x="1850638" y="1325159"/>
              <a:ext cx="118886" cy="10188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6" name="직사각형 35">
              <a:extLst>
                <a:ext uri="{FF2B5EF4-FFF2-40B4-BE49-F238E27FC236}">
                  <a16:creationId xmlns:a16="http://schemas.microsoft.com/office/drawing/2014/main" id="{EEA723E3-565C-4662-AB22-09B4EF14D29F}"/>
                </a:ext>
              </a:extLst>
            </p:cNvPr>
            <p:cNvSpPr/>
            <p:nvPr/>
          </p:nvSpPr>
          <p:spPr>
            <a:xfrm>
              <a:off x="2227368" y="735128"/>
              <a:ext cx="96317" cy="10188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직사각형 36">
              <a:extLst>
                <a:ext uri="{FF2B5EF4-FFF2-40B4-BE49-F238E27FC236}">
                  <a16:creationId xmlns:a16="http://schemas.microsoft.com/office/drawing/2014/main" id="{8F1C92AE-962A-416B-B8B3-6A6B0D8499AC}"/>
                </a:ext>
              </a:extLst>
            </p:cNvPr>
            <p:cNvSpPr/>
            <p:nvPr/>
          </p:nvSpPr>
          <p:spPr>
            <a:xfrm>
              <a:off x="1923613" y="1790773"/>
              <a:ext cx="227112" cy="112069"/>
            </a:xfrm>
            <a:prstGeom prst="rect">
              <a:avLst/>
            </a:prstGeom>
            <a:solidFill>
              <a:srgbClr val="EBF2FB"/>
            </a:solidFill>
            <a:ln>
              <a:solidFill>
                <a:srgbClr val="EBF2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2. </a:t>
            </a:r>
            <a:r>
              <a:rPr lang="ko-KR" altLang="en-US"/>
              <a:t>마이페이지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2352311"/>
          </a:xfrm>
        </p:spPr>
        <p:txBody>
          <a:bodyPr/>
          <a:lstStyle/>
          <a:p>
            <a:r>
              <a:rPr lang="ko-KR" altLang="en-US" dirty="0"/>
              <a:t>① </a:t>
            </a:r>
            <a:r>
              <a:rPr lang="ko-KR" altLang="en-US" dirty="0" err="1"/>
              <a:t>퀵메뉴의</a:t>
            </a:r>
            <a:r>
              <a:rPr lang="ko-KR" altLang="en-US" dirty="0"/>
              <a:t> 각 메뉴명을 클릭하면</a:t>
            </a:r>
            <a:r>
              <a:rPr lang="en-US" altLang="ko-KR" dirty="0"/>
              <a:t>, </a:t>
            </a:r>
            <a:r>
              <a:rPr lang="ko-KR" altLang="en-US" dirty="0"/>
              <a:t>해당 페이지로 이동합니다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</a:p>
          <a:p>
            <a:endParaRPr lang="ko-KR" altLang="en-US" dirty="0"/>
          </a:p>
          <a:p>
            <a:r>
              <a:rPr lang="ko-KR" altLang="en-US" dirty="0"/>
              <a:t>② 취득목표자격증 이수현황이 노출됩니다</a:t>
            </a:r>
            <a:r>
              <a:rPr lang="en-US" altLang="ko-KR" dirty="0"/>
              <a:t>. </a:t>
            </a:r>
            <a:r>
              <a:rPr lang="ko-KR" altLang="en-US" dirty="0"/>
              <a:t>내가 선택한 목표 자격증의 목록과 취득을 위해 이수한 과목의 수</a:t>
            </a:r>
            <a:r>
              <a:rPr lang="en-US" altLang="ko-KR" dirty="0"/>
              <a:t>, </a:t>
            </a:r>
            <a:r>
              <a:rPr lang="ko-KR" altLang="en-US" dirty="0"/>
              <a:t>필요한 과목의 수가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dirty="0"/>
              <a:t>[</a:t>
            </a:r>
            <a:r>
              <a:rPr lang="ko-KR" altLang="en-US" dirty="0" err="1"/>
              <a:t>더보기</a:t>
            </a:r>
            <a:r>
              <a:rPr lang="en-US" altLang="ko-KR" dirty="0"/>
              <a:t>+]</a:t>
            </a:r>
            <a:r>
              <a:rPr lang="ko-KR" altLang="en-US" dirty="0"/>
              <a:t>를 클릭하면 취득목표자격증 상세 화면으로 이동합니다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취득목표 자격증을 설정하지 않은 경우</a:t>
            </a:r>
            <a:r>
              <a:rPr lang="en-US" altLang="ko-KR" dirty="0"/>
              <a:t>, [</a:t>
            </a:r>
            <a:r>
              <a:rPr lang="ko-KR" altLang="en-US" dirty="0" err="1"/>
              <a:t>더보기</a:t>
            </a:r>
            <a:r>
              <a:rPr lang="en-US" altLang="ko-KR" dirty="0"/>
              <a:t>+]</a:t>
            </a:r>
            <a:r>
              <a:rPr lang="ko-KR" altLang="en-US" dirty="0"/>
              <a:t>를 클릭하여 취득목표 자격증을 설정해주세요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학교 및 학과의 공지사항을 보여줍니다</a:t>
            </a:r>
            <a:r>
              <a:rPr lang="en-US" altLang="ko-KR" dirty="0"/>
              <a:t>. </a:t>
            </a:r>
            <a:r>
              <a:rPr lang="ko-KR" altLang="en-US" dirty="0"/>
              <a:t>제목을 클릭하면 공지사항 상세화면으로 이동합니다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③</a:t>
            </a:r>
            <a:r>
              <a:rPr lang="en-US" altLang="ko-KR" dirty="0"/>
              <a:t>-1 [</a:t>
            </a:r>
            <a:r>
              <a:rPr lang="ko-KR" altLang="en-US" dirty="0"/>
              <a:t>학과</a:t>
            </a:r>
            <a:r>
              <a:rPr lang="en-US" altLang="ko-KR" dirty="0"/>
              <a:t>]</a:t>
            </a:r>
            <a:r>
              <a:rPr lang="ko-KR" altLang="en-US" dirty="0"/>
              <a:t>를 클릭하면 소속학과의 공지사항 페이지로 이동합니다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③</a:t>
            </a:r>
            <a:r>
              <a:rPr lang="en-US" altLang="ko-KR" dirty="0"/>
              <a:t>-1 [</a:t>
            </a:r>
            <a:r>
              <a:rPr lang="ko-KR" altLang="en-US" dirty="0"/>
              <a:t>학교</a:t>
            </a:r>
            <a:r>
              <a:rPr lang="en-US" altLang="ko-KR" dirty="0"/>
              <a:t>]</a:t>
            </a:r>
            <a:r>
              <a:rPr lang="ko-KR" altLang="en-US" dirty="0"/>
              <a:t>를 클릭하면 건양사이버대학교의 전체 공지사항 페이지로 이동합니다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마이페이지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5095386-6A0D-45B8-A869-4FD6D214D34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마이페이지</a:t>
            </a:r>
            <a:r>
              <a:rPr lang="en-US" altLang="ko-KR" dirty="0"/>
              <a:t>(4/6)</a:t>
            </a:r>
            <a:endParaRPr lang="ko-KR" altLang="en-US" dirty="0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1437E200-BE96-4640-B38C-0DCA460BAB00}"/>
              </a:ext>
            </a:extLst>
          </p:cNvPr>
          <p:cNvSpPr/>
          <p:nvPr/>
        </p:nvSpPr>
        <p:spPr>
          <a:xfrm>
            <a:off x="3376072" y="2492641"/>
            <a:ext cx="275379" cy="113586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706BBD-1CED-4746-B489-7A738E13543E}"/>
              </a:ext>
            </a:extLst>
          </p:cNvPr>
          <p:cNvSpPr txBox="1">
            <a:spLocks noChangeAspect="1"/>
          </p:cNvSpPr>
          <p:nvPr/>
        </p:nvSpPr>
        <p:spPr>
          <a:xfrm>
            <a:off x="2451367" y="2410826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D397C02-4688-4F46-8584-56E48CAE30E2}"/>
              </a:ext>
            </a:extLst>
          </p:cNvPr>
          <p:cNvSpPr txBox="1">
            <a:spLocks noChangeAspect="1"/>
          </p:cNvSpPr>
          <p:nvPr/>
        </p:nvSpPr>
        <p:spPr>
          <a:xfrm>
            <a:off x="1166337" y="2448221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668851E-2961-4908-921A-FDCB3906C1BA}"/>
              </a:ext>
            </a:extLst>
          </p:cNvPr>
          <p:cNvSpPr txBox="1">
            <a:spLocks noChangeAspect="1"/>
          </p:cNvSpPr>
          <p:nvPr/>
        </p:nvSpPr>
        <p:spPr>
          <a:xfrm>
            <a:off x="1189197" y="3632899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D30E1FC-0919-41D0-A04A-28DAC0A8E807}"/>
              </a:ext>
            </a:extLst>
          </p:cNvPr>
          <p:cNvSpPr/>
          <p:nvPr/>
        </p:nvSpPr>
        <p:spPr>
          <a:xfrm>
            <a:off x="1902918" y="3694547"/>
            <a:ext cx="464771" cy="15250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9D48ACC-1CD5-41AE-B166-7370DA054539}"/>
              </a:ext>
            </a:extLst>
          </p:cNvPr>
          <p:cNvSpPr txBox="1">
            <a:spLocks noChangeAspect="1"/>
          </p:cNvSpPr>
          <p:nvPr/>
        </p:nvSpPr>
        <p:spPr>
          <a:xfrm>
            <a:off x="1864854" y="3611552"/>
            <a:ext cx="168724" cy="151627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77500" lnSpcReduction="20000"/>
          </a:bodyPr>
          <a:lstStyle/>
          <a:p>
            <a:pPr algn="ctr"/>
            <a:r>
              <a:rPr lang="en-US" altLang="ko-KR" sz="800" b="1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3-1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1588ECA2-0A4D-4F08-841C-B37B6AB1B8B6}"/>
              </a:ext>
            </a:extLst>
          </p:cNvPr>
          <p:cNvSpPr/>
          <p:nvPr/>
        </p:nvSpPr>
        <p:spPr>
          <a:xfrm>
            <a:off x="1285756" y="2617769"/>
            <a:ext cx="1069393" cy="91127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E8043384-AB5E-4304-98B6-7BD85ACE6E37}"/>
              </a:ext>
            </a:extLst>
          </p:cNvPr>
          <p:cNvSpPr/>
          <p:nvPr/>
        </p:nvSpPr>
        <p:spPr>
          <a:xfrm>
            <a:off x="1271783" y="3987881"/>
            <a:ext cx="1080087" cy="13864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191BA2F6-C1EA-4C91-A1AB-019459A7DBCE}"/>
              </a:ext>
            </a:extLst>
          </p:cNvPr>
          <p:cNvGrpSpPr/>
          <p:nvPr/>
        </p:nvGrpSpPr>
        <p:grpSpPr>
          <a:xfrm>
            <a:off x="1205513" y="4829322"/>
            <a:ext cx="3753838" cy="1265349"/>
            <a:chOff x="1205513" y="4829322"/>
            <a:chExt cx="3753838" cy="1265349"/>
          </a:xfrm>
        </p:grpSpPr>
        <p:pic>
          <p:nvPicPr>
            <p:cNvPr id="47" name="그림 46">
              <a:extLst>
                <a:ext uri="{FF2B5EF4-FFF2-40B4-BE49-F238E27FC236}">
                  <a16:creationId xmlns:a16="http://schemas.microsoft.com/office/drawing/2014/main" id="{8902BA10-7D24-4AE8-9596-E0355FBF10E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466977" y="4829322"/>
              <a:ext cx="2492374" cy="1260659"/>
            </a:xfrm>
            <a:prstGeom prst="rect">
              <a:avLst/>
            </a:prstGeom>
          </p:spPr>
        </p:pic>
        <p:pic>
          <p:nvPicPr>
            <p:cNvPr id="48" name="그림 47">
              <a:extLst>
                <a:ext uri="{FF2B5EF4-FFF2-40B4-BE49-F238E27FC236}">
                  <a16:creationId xmlns:a16="http://schemas.microsoft.com/office/drawing/2014/main" id="{558E8909-47BC-4733-B820-8EA5FFF28C5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205513" y="4831238"/>
              <a:ext cx="1237649" cy="12634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062380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그룹 31">
            <a:extLst>
              <a:ext uri="{FF2B5EF4-FFF2-40B4-BE49-F238E27FC236}">
                <a16:creationId xmlns:a16="http://schemas.microsoft.com/office/drawing/2014/main" id="{44745389-67E7-4F69-9E2C-560148FEB9F8}"/>
              </a:ext>
            </a:extLst>
          </p:cNvPr>
          <p:cNvGrpSpPr/>
          <p:nvPr/>
        </p:nvGrpSpPr>
        <p:grpSpPr>
          <a:xfrm>
            <a:off x="1154243" y="654232"/>
            <a:ext cx="5090745" cy="5802550"/>
            <a:chOff x="1154243" y="654232"/>
            <a:chExt cx="5090745" cy="5802550"/>
          </a:xfrm>
        </p:grpSpPr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CE5B6E1B-C634-4B28-9BE6-CC7E2BEA0C4C}"/>
                </a:ext>
              </a:extLst>
            </p:cNvPr>
            <p:cNvGrpSpPr/>
            <p:nvPr/>
          </p:nvGrpSpPr>
          <p:grpSpPr>
            <a:xfrm>
              <a:off x="1154243" y="654232"/>
              <a:ext cx="5090745" cy="5802550"/>
              <a:chOff x="1154243" y="654232"/>
              <a:chExt cx="5090745" cy="5802550"/>
            </a:xfrm>
          </p:grpSpPr>
          <p:grpSp>
            <p:nvGrpSpPr>
              <p:cNvPr id="38" name="그룹 37">
                <a:extLst>
                  <a:ext uri="{FF2B5EF4-FFF2-40B4-BE49-F238E27FC236}">
                    <a16:creationId xmlns:a16="http://schemas.microsoft.com/office/drawing/2014/main" id="{DC51E17D-381C-4F71-9FFD-9E076DE01BBF}"/>
                  </a:ext>
                </a:extLst>
              </p:cNvPr>
              <p:cNvGrpSpPr/>
              <p:nvPr/>
            </p:nvGrpSpPr>
            <p:grpSpPr>
              <a:xfrm>
                <a:off x="1154243" y="654232"/>
                <a:ext cx="5090745" cy="5802550"/>
                <a:chOff x="-2664339" y="862598"/>
                <a:chExt cx="4685866" cy="5341060"/>
              </a:xfrm>
            </p:grpSpPr>
            <p:pic>
              <p:nvPicPr>
                <p:cNvPr id="44" name="그림 43">
                  <a:extLst>
                    <a:ext uri="{FF2B5EF4-FFF2-40B4-BE49-F238E27FC236}">
                      <a16:creationId xmlns:a16="http://schemas.microsoft.com/office/drawing/2014/main" id="{AD40EFFD-27C1-430C-9100-98168F8F040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-2662711" y="862598"/>
                  <a:ext cx="4684238" cy="2733936"/>
                </a:xfrm>
                <a:prstGeom prst="rect">
                  <a:avLst/>
                </a:prstGeom>
              </p:spPr>
            </p:pic>
            <p:pic>
              <p:nvPicPr>
                <p:cNvPr id="45" name="그림 44">
                  <a:extLst>
                    <a:ext uri="{FF2B5EF4-FFF2-40B4-BE49-F238E27FC236}">
                      <a16:creationId xmlns:a16="http://schemas.microsoft.com/office/drawing/2014/main" id="{BE0AFF04-82A9-4583-B144-1F470E38444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-2664339" y="3582172"/>
                  <a:ext cx="4684238" cy="2621486"/>
                </a:xfrm>
                <a:prstGeom prst="rect">
                  <a:avLst/>
                </a:prstGeom>
              </p:spPr>
            </p:pic>
          </p:grpSp>
          <p:pic>
            <p:nvPicPr>
              <p:cNvPr id="39" name="그림 38">
                <a:extLst>
                  <a:ext uri="{FF2B5EF4-FFF2-40B4-BE49-F238E27FC236}">
                    <a16:creationId xmlns:a16="http://schemas.microsoft.com/office/drawing/2014/main" id="{164E536D-A778-4539-B518-6DD765B622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059898" y="1865061"/>
                <a:ext cx="1030080" cy="76750"/>
              </a:xfrm>
              <a:prstGeom prst="rect">
                <a:avLst/>
              </a:prstGeom>
            </p:spPr>
          </p:pic>
          <p:pic>
            <p:nvPicPr>
              <p:cNvPr id="40" name="그림 39">
                <a:extLst>
                  <a:ext uri="{FF2B5EF4-FFF2-40B4-BE49-F238E27FC236}">
                    <a16:creationId xmlns:a16="http://schemas.microsoft.com/office/drawing/2014/main" id="{16D693F0-5B78-476F-8B67-C7D1D131D7D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t="5024"/>
              <a:stretch/>
            </p:blipFill>
            <p:spPr>
              <a:xfrm>
                <a:off x="3813007" y="2663332"/>
                <a:ext cx="2274953" cy="368539"/>
              </a:xfrm>
              <a:prstGeom prst="rect">
                <a:avLst/>
              </a:prstGeom>
            </p:spPr>
          </p:pic>
          <p:pic>
            <p:nvPicPr>
              <p:cNvPr id="41" name="그림 40">
                <a:extLst>
                  <a:ext uri="{FF2B5EF4-FFF2-40B4-BE49-F238E27FC236}">
                    <a16:creationId xmlns:a16="http://schemas.microsoft.com/office/drawing/2014/main" id="{9DFC15E0-8EA1-47AF-AB6F-3541FBE9BE5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t="5024"/>
              <a:stretch/>
            </p:blipFill>
            <p:spPr>
              <a:xfrm>
                <a:off x="3813007" y="2124881"/>
                <a:ext cx="2274953" cy="368539"/>
              </a:xfrm>
              <a:prstGeom prst="rect">
                <a:avLst/>
              </a:prstGeom>
            </p:spPr>
          </p:pic>
          <p:pic>
            <p:nvPicPr>
              <p:cNvPr id="42" name="그림 41">
                <a:extLst>
                  <a:ext uri="{FF2B5EF4-FFF2-40B4-BE49-F238E27FC236}">
                    <a16:creationId xmlns:a16="http://schemas.microsoft.com/office/drawing/2014/main" id="{864C80DB-B3D3-4B0B-838D-4B7212FC920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57954" t="35523" r="30520" b="59527"/>
              <a:stretch/>
            </p:blipFill>
            <p:spPr>
              <a:xfrm>
                <a:off x="4106991" y="2245299"/>
                <a:ext cx="586581" cy="147015"/>
              </a:xfrm>
              <a:prstGeom prst="rect">
                <a:avLst/>
              </a:prstGeom>
            </p:spPr>
          </p:pic>
          <p:pic>
            <p:nvPicPr>
              <p:cNvPr id="43" name="그림 42">
                <a:extLst>
                  <a:ext uri="{FF2B5EF4-FFF2-40B4-BE49-F238E27FC236}">
                    <a16:creationId xmlns:a16="http://schemas.microsoft.com/office/drawing/2014/main" id="{E8BE0266-9F46-4A52-9A93-3F2C7A977B5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57954" t="35523" r="30520" b="59527"/>
              <a:stretch/>
            </p:blipFill>
            <p:spPr>
              <a:xfrm>
                <a:off x="4106991" y="2781713"/>
                <a:ext cx="586581" cy="147015"/>
              </a:xfrm>
              <a:prstGeom prst="rect">
                <a:avLst/>
              </a:prstGeom>
            </p:spPr>
          </p:pic>
        </p:grpSp>
        <p:pic>
          <p:nvPicPr>
            <p:cNvPr id="34" name="그림 33">
              <a:extLst>
                <a:ext uri="{FF2B5EF4-FFF2-40B4-BE49-F238E27FC236}">
                  <a16:creationId xmlns:a16="http://schemas.microsoft.com/office/drawing/2014/main" id="{66712306-89F9-4B20-8E9A-6B6204D15C8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262218" y="1231750"/>
              <a:ext cx="470157" cy="454991"/>
            </a:xfrm>
            <a:prstGeom prst="rect">
              <a:avLst/>
            </a:prstGeom>
          </p:spPr>
        </p:pic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777F16DF-8FE2-4B8F-A91C-18684E0484F5}"/>
                </a:ext>
              </a:extLst>
            </p:cNvPr>
            <p:cNvSpPr/>
            <p:nvPr/>
          </p:nvSpPr>
          <p:spPr>
            <a:xfrm>
              <a:off x="1841760" y="1325159"/>
              <a:ext cx="118886" cy="10188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6" name="직사각형 35">
              <a:extLst>
                <a:ext uri="{FF2B5EF4-FFF2-40B4-BE49-F238E27FC236}">
                  <a16:creationId xmlns:a16="http://schemas.microsoft.com/office/drawing/2014/main" id="{EEA723E3-565C-4662-AB22-09B4EF14D29F}"/>
                </a:ext>
              </a:extLst>
            </p:cNvPr>
            <p:cNvSpPr/>
            <p:nvPr/>
          </p:nvSpPr>
          <p:spPr>
            <a:xfrm>
              <a:off x="2218490" y="735128"/>
              <a:ext cx="96317" cy="10188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7" name="직사각형 36">
              <a:extLst>
                <a:ext uri="{FF2B5EF4-FFF2-40B4-BE49-F238E27FC236}">
                  <a16:creationId xmlns:a16="http://schemas.microsoft.com/office/drawing/2014/main" id="{8F1C92AE-962A-416B-B8B3-6A6B0D8499AC}"/>
                </a:ext>
              </a:extLst>
            </p:cNvPr>
            <p:cNvSpPr/>
            <p:nvPr/>
          </p:nvSpPr>
          <p:spPr>
            <a:xfrm>
              <a:off x="1923613" y="1790773"/>
              <a:ext cx="227112" cy="112069"/>
            </a:xfrm>
            <a:prstGeom prst="rect">
              <a:avLst/>
            </a:prstGeom>
            <a:solidFill>
              <a:srgbClr val="EBF2FB"/>
            </a:solidFill>
            <a:ln>
              <a:solidFill>
                <a:srgbClr val="EBF2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2. </a:t>
            </a:r>
            <a:r>
              <a:rPr lang="ko-KR" altLang="en-US"/>
              <a:t>마이페이지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4429418"/>
          </a:xfrm>
        </p:spPr>
        <p:txBody>
          <a:bodyPr/>
          <a:lstStyle/>
          <a:p>
            <a:r>
              <a:rPr lang="ko-KR" altLang="en-US" dirty="0"/>
              <a:t>해당 부분은 학사 일정에 따라 선택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① 학적변동신청에서는</a:t>
            </a:r>
            <a:r>
              <a:rPr lang="en-US" altLang="ko-KR" dirty="0"/>
              <a:t>, </a:t>
            </a:r>
            <a:r>
              <a:rPr lang="ko-KR" altLang="en-US" dirty="0"/>
              <a:t>현재 학적변동신청이 가능한 유형이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선택한 학적변동신청화면으로 이동합니다</a:t>
            </a:r>
            <a:r>
              <a:rPr lang="en-US" altLang="ko-KR" dirty="0"/>
              <a:t>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각 학적변동은 신청가능한 기간에만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② 해당 학기에 수강신청한 과목이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수강신청</a:t>
            </a:r>
            <a:r>
              <a:rPr lang="en-US" altLang="ko-KR" dirty="0"/>
              <a:t>, </a:t>
            </a:r>
            <a:r>
              <a:rPr lang="ko-KR" altLang="en-US" dirty="0"/>
              <a:t>수강변경 메뉴는 해당 기간에만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클릭 시</a:t>
            </a:r>
            <a:r>
              <a:rPr lang="en-US" altLang="ko-KR" dirty="0"/>
              <a:t>,</a:t>
            </a:r>
            <a:r>
              <a:rPr lang="ko-KR" altLang="en-US" dirty="0"/>
              <a:t> 팝업이 생성되며</a:t>
            </a:r>
            <a:r>
              <a:rPr lang="en-US" altLang="ko-KR" dirty="0"/>
              <a:t>, </a:t>
            </a:r>
            <a:r>
              <a:rPr lang="ko-KR" altLang="en-US" dirty="0"/>
              <a:t>동영상으로 수강신청</a:t>
            </a:r>
            <a:r>
              <a:rPr lang="en-US" altLang="ko-KR" dirty="0"/>
              <a:t>/</a:t>
            </a:r>
            <a:r>
              <a:rPr lang="ko-KR" altLang="en-US" dirty="0"/>
              <a:t>수강변경 방법을 안내 받을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④ </a:t>
            </a:r>
            <a:r>
              <a:rPr lang="ko-KR" altLang="en-US" dirty="0"/>
              <a:t>수강신청일</a:t>
            </a:r>
            <a:r>
              <a:rPr lang="en-US" altLang="ko-KR" dirty="0"/>
              <a:t>/</a:t>
            </a:r>
            <a:r>
              <a:rPr lang="ko-KR" altLang="en-US" dirty="0"/>
              <a:t>수강변경일이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r>
              <a:rPr lang="en-US" altLang="ko-KR" sz="900" dirty="0"/>
              <a:t>⑤ </a:t>
            </a:r>
            <a:r>
              <a:rPr lang="ko-KR" altLang="en-US" dirty="0"/>
              <a:t>신청과목 목록과 학점이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r>
              <a:rPr lang="en-US" altLang="ko-KR" sz="900" dirty="0"/>
              <a:t>⑥ [</a:t>
            </a:r>
            <a:r>
              <a:rPr lang="ko-KR" altLang="en-US" sz="900" dirty="0" err="1"/>
              <a:t>자세히보기</a:t>
            </a:r>
            <a:r>
              <a:rPr lang="en-US" altLang="ko-KR" sz="900" dirty="0"/>
              <a:t>] </a:t>
            </a:r>
            <a:r>
              <a:rPr lang="ko-KR" altLang="en-US" sz="900" dirty="0"/>
              <a:t>클릭 시</a:t>
            </a:r>
            <a:r>
              <a:rPr lang="en-US" altLang="ko-KR" sz="900" dirty="0"/>
              <a:t>,</a:t>
            </a:r>
            <a:r>
              <a:rPr lang="ko-KR" altLang="en-US" sz="900" dirty="0"/>
              <a:t> 수강신청 화면으로 이동합니다</a:t>
            </a:r>
            <a:r>
              <a:rPr lang="en-US" altLang="ko-KR" sz="900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900" dirty="0"/>
              <a:t>수강신청 및 수강변경은 해당 기간에만 가능합니다</a:t>
            </a:r>
            <a:r>
              <a:rPr lang="en-US" altLang="ko-KR" sz="900" dirty="0"/>
              <a:t>.</a:t>
            </a:r>
          </a:p>
          <a:p>
            <a:endParaRPr lang="en-US" altLang="ko-KR" sz="900" dirty="0"/>
          </a:p>
          <a:p>
            <a:r>
              <a:rPr lang="en-US" altLang="ko-KR" sz="900" dirty="0"/>
              <a:t>⑦ [</a:t>
            </a:r>
            <a:r>
              <a:rPr lang="ko-KR" altLang="en-US" sz="900" dirty="0"/>
              <a:t>수강신청</a:t>
            </a:r>
            <a:r>
              <a:rPr lang="en-US" altLang="ko-KR" sz="900" dirty="0"/>
              <a:t>], [</a:t>
            </a:r>
            <a:r>
              <a:rPr lang="ko-KR" altLang="en-US" sz="900" dirty="0"/>
              <a:t>수강변경</a:t>
            </a:r>
            <a:r>
              <a:rPr lang="en-US" altLang="ko-KR" sz="900" dirty="0"/>
              <a:t>] </a:t>
            </a:r>
            <a:r>
              <a:rPr lang="ko-KR" altLang="en-US" sz="900" dirty="0"/>
              <a:t>클릭 시</a:t>
            </a:r>
            <a:r>
              <a:rPr lang="en-US" altLang="ko-KR" sz="900" dirty="0"/>
              <a:t>,</a:t>
            </a:r>
            <a:r>
              <a:rPr lang="ko-KR" altLang="en-US" sz="900" dirty="0"/>
              <a:t> 수강신청 화면으로 이동합니다</a:t>
            </a:r>
            <a:r>
              <a:rPr lang="en-US" altLang="ko-KR" sz="900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900" dirty="0"/>
              <a:t>수강신청 및 수강변경은 해당 기간에만 가능합니다</a:t>
            </a:r>
            <a:r>
              <a:rPr lang="en-US" altLang="ko-KR" sz="900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⑧ </a:t>
            </a:r>
            <a:r>
              <a:rPr lang="en-US" altLang="ko-KR" dirty="0"/>
              <a:t>[</a:t>
            </a:r>
            <a:r>
              <a:rPr lang="ko-KR" altLang="en-US" dirty="0"/>
              <a:t>등록</a:t>
            </a:r>
            <a:r>
              <a:rPr lang="en-US" altLang="ko-KR" dirty="0"/>
              <a:t>]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등록금 납부 화면으로 이동합니다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등록은 납부 기간에만 가능합니다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altLang="ko-KR" dirty="0"/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마이페이지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5095386-6A0D-45B8-A869-4FD6D214D34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마이페이지</a:t>
            </a:r>
            <a:r>
              <a:rPr lang="en-US" altLang="ko-KR" dirty="0"/>
              <a:t>(5/6)</a:t>
            </a:r>
            <a:endParaRPr lang="ko-KR" alt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55D2CC2-D071-40F1-96F5-E7E40D28183F}"/>
              </a:ext>
            </a:extLst>
          </p:cNvPr>
          <p:cNvSpPr txBox="1">
            <a:spLocks noChangeAspect="1"/>
          </p:cNvSpPr>
          <p:nvPr/>
        </p:nvSpPr>
        <p:spPr>
          <a:xfrm>
            <a:off x="2443131" y="3624539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52FDA6F0-1056-4892-9597-CE9912BB13D0}"/>
              </a:ext>
            </a:extLst>
          </p:cNvPr>
          <p:cNvSpPr/>
          <p:nvPr/>
        </p:nvSpPr>
        <p:spPr>
          <a:xfrm>
            <a:off x="2533069" y="3844050"/>
            <a:ext cx="1080086" cy="895076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191BA2F6-C1EA-4C91-A1AB-019459A7DBCE}"/>
              </a:ext>
            </a:extLst>
          </p:cNvPr>
          <p:cNvGrpSpPr/>
          <p:nvPr/>
        </p:nvGrpSpPr>
        <p:grpSpPr>
          <a:xfrm>
            <a:off x="1205513" y="4829322"/>
            <a:ext cx="3753838" cy="1265349"/>
            <a:chOff x="1205513" y="4829322"/>
            <a:chExt cx="3753838" cy="1265349"/>
          </a:xfrm>
        </p:grpSpPr>
        <p:pic>
          <p:nvPicPr>
            <p:cNvPr id="47" name="그림 46">
              <a:extLst>
                <a:ext uri="{FF2B5EF4-FFF2-40B4-BE49-F238E27FC236}">
                  <a16:creationId xmlns:a16="http://schemas.microsoft.com/office/drawing/2014/main" id="{8902BA10-7D24-4AE8-9596-E0355FBF10E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466977" y="4829322"/>
              <a:ext cx="2492374" cy="1260659"/>
            </a:xfrm>
            <a:prstGeom prst="rect">
              <a:avLst/>
            </a:prstGeom>
          </p:spPr>
        </p:pic>
        <p:pic>
          <p:nvPicPr>
            <p:cNvPr id="48" name="그림 47">
              <a:extLst>
                <a:ext uri="{FF2B5EF4-FFF2-40B4-BE49-F238E27FC236}">
                  <a16:creationId xmlns:a16="http://schemas.microsoft.com/office/drawing/2014/main" id="{558E8909-47BC-4733-B820-8EA5FFF28C5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205513" y="4831238"/>
              <a:ext cx="1237649" cy="1263433"/>
            </a:xfrm>
            <a:prstGeom prst="rect">
              <a:avLst/>
            </a:prstGeom>
          </p:spPr>
        </p:pic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043C3BD2-1B48-4D7D-B385-19C5FFD0DE03}"/>
              </a:ext>
            </a:extLst>
          </p:cNvPr>
          <p:cNvGrpSpPr/>
          <p:nvPr/>
        </p:nvGrpSpPr>
        <p:grpSpPr>
          <a:xfrm>
            <a:off x="3675305" y="3608195"/>
            <a:ext cx="1149252" cy="1103302"/>
            <a:chOff x="3675305" y="3608195"/>
            <a:chExt cx="1149252" cy="1103302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89C8A15E-F492-4D1D-B26C-662A960B2E8A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3675305" y="3613160"/>
              <a:ext cx="148948" cy="1374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2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20C8D499-7AAF-44D4-9B1D-59F5EB75B242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362134" y="3608195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4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54" name="직사각형 53">
              <a:extLst>
                <a:ext uri="{FF2B5EF4-FFF2-40B4-BE49-F238E27FC236}">
                  <a16:creationId xmlns:a16="http://schemas.microsoft.com/office/drawing/2014/main" id="{A2530931-F0E7-4626-97D6-7FDAB842A210}"/>
                </a:ext>
              </a:extLst>
            </p:cNvPr>
            <p:cNvSpPr/>
            <p:nvPr/>
          </p:nvSpPr>
          <p:spPr>
            <a:xfrm>
              <a:off x="4067773" y="3720466"/>
              <a:ext cx="101733" cy="102267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A7AD67EA-FD37-412D-B1CF-B5B05692773E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3701602" y="3876259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5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4B5F3F0C-91D1-447F-B485-B06650E18277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071395" y="4352985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6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15D9424A-4006-4A7D-B4A4-AD7FEDF9C38E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100437" y="3624539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3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58" name="직사각형 57">
              <a:extLst>
                <a:ext uri="{FF2B5EF4-FFF2-40B4-BE49-F238E27FC236}">
                  <a16:creationId xmlns:a16="http://schemas.microsoft.com/office/drawing/2014/main" id="{E82662CF-F0B3-4F41-B13A-E21BB658A2D7}"/>
                </a:ext>
              </a:extLst>
            </p:cNvPr>
            <p:cNvSpPr/>
            <p:nvPr/>
          </p:nvSpPr>
          <p:spPr>
            <a:xfrm>
              <a:off x="3991601" y="4587754"/>
              <a:ext cx="332032" cy="123743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59" name="직사각형 58">
              <a:extLst>
                <a:ext uri="{FF2B5EF4-FFF2-40B4-BE49-F238E27FC236}">
                  <a16:creationId xmlns:a16="http://schemas.microsoft.com/office/drawing/2014/main" id="{67AE0BF2-6516-4912-AA33-A4F4573E2672}"/>
                </a:ext>
              </a:extLst>
            </p:cNvPr>
            <p:cNvSpPr/>
            <p:nvPr/>
          </p:nvSpPr>
          <p:spPr>
            <a:xfrm>
              <a:off x="4346662" y="4587754"/>
              <a:ext cx="332032" cy="123743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B300E814-57EA-423A-B3F0-C19F0E51D64D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3864719" y="4518605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7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44B4D852-229D-4F37-B6DD-36131520F640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670286" y="4510985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8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73" name="그룹 72">
            <a:extLst>
              <a:ext uri="{FF2B5EF4-FFF2-40B4-BE49-F238E27FC236}">
                <a16:creationId xmlns:a16="http://schemas.microsoft.com/office/drawing/2014/main" id="{678DB891-7266-4318-889B-70460FF64C12}"/>
              </a:ext>
            </a:extLst>
          </p:cNvPr>
          <p:cNvGrpSpPr/>
          <p:nvPr/>
        </p:nvGrpSpPr>
        <p:grpSpPr>
          <a:xfrm>
            <a:off x="4938708" y="3608195"/>
            <a:ext cx="1149252" cy="1103302"/>
            <a:chOff x="3675305" y="3608195"/>
            <a:chExt cx="1149252" cy="1103302"/>
          </a:xfrm>
        </p:grpSpPr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F2A880E8-B3BF-486D-9B5E-26C7DC2C01A9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3675305" y="3613160"/>
              <a:ext cx="148948" cy="1374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2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8B54876C-A2BD-4DD0-82D9-E47734620AA4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362134" y="3608195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4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76" name="직사각형 75">
              <a:extLst>
                <a:ext uri="{FF2B5EF4-FFF2-40B4-BE49-F238E27FC236}">
                  <a16:creationId xmlns:a16="http://schemas.microsoft.com/office/drawing/2014/main" id="{C48F089B-B87A-4528-9C37-D1F9B7D2CD04}"/>
                </a:ext>
              </a:extLst>
            </p:cNvPr>
            <p:cNvSpPr/>
            <p:nvPr/>
          </p:nvSpPr>
          <p:spPr>
            <a:xfrm>
              <a:off x="4067773" y="3720466"/>
              <a:ext cx="101733" cy="102267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2AFBB8F4-3DC6-4FEF-807A-1D4D787BCEE2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3701602" y="3876259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5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74329A09-30FE-4FD5-9E0B-1A6FB1CCD3F3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071395" y="4352985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6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92D00E2E-8AEE-4EB7-9F51-54C15AECF535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100437" y="3624539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3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80" name="직사각형 79">
              <a:extLst>
                <a:ext uri="{FF2B5EF4-FFF2-40B4-BE49-F238E27FC236}">
                  <a16:creationId xmlns:a16="http://schemas.microsoft.com/office/drawing/2014/main" id="{4F18A61D-9003-4415-AED8-1371593E25ED}"/>
                </a:ext>
              </a:extLst>
            </p:cNvPr>
            <p:cNvSpPr/>
            <p:nvPr/>
          </p:nvSpPr>
          <p:spPr>
            <a:xfrm>
              <a:off x="3991601" y="4587754"/>
              <a:ext cx="332032" cy="123743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81" name="직사각형 80">
              <a:extLst>
                <a:ext uri="{FF2B5EF4-FFF2-40B4-BE49-F238E27FC236}">
                  <a16:creationId xmlns:a16="http://schemas.microsoft.com/office/drawing/2014/main" id="{8AE53EA3-3BB5-4D9F-A6CD-9F6F0B74375B}"/>
                </a:ext>
              </a:extLst>
            </p:cNvPr>
            <p:cNvSpPr/>
            <p:nvPr/>
          </p:nvSpPr>
          <p:spPr>
            <a:xfrm>
              <a:off x="4346662" y="4587754"/>
              <a:ext cx="332032" cy="123743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A939AE0E-C025-4C07-9469-3FBC0D2D7B23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3864719" y="4518605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7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61163639-C3B7-4D26-9E4C-D2932A6CE1F5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670286" y="4510985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8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26785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그룹 31">
            <a:extLst>
              <a:ext uri="{FF2B5EF4-FFF2-40B4-BE49-F238E27FC236}">
                <a16:creationId xmlns:a16="http://schemas.microsoft.com/office/drawing/2014/main" id="{44745389-67E7-4F69-9E2C-560148FEB9F8}"/>
              </a:ext>
            </a:extLst>
          </p:cNvPr>
          <p:cNvGrpSpPr/>
          <p:nvPr/>
        </p:nvGrpSpPr>
        <p:grpSpPr>
          <a:xfrm>
            <a:off x="1154243" y="654232"/>
            <a:ext cx="5090745" cy="5802550"/>
            <a:chOff x="1154243" y="654232"/>
            <a:chExt cx="5090745" cy="5802550"/>
          </a:xfrm>
        </p:grpSpPr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CE5B6E1B-C634-4B28-9BE6-CC7E2BEA0C4C}"/>
                </a:ext>
              </a:extLst>
            </p:cNvPr>
            <p:cNvGrpSpPr/>
            <p:nvPr/>
          </p:nvGrpSpPr>
          <p:grpSpPr>
            <a:xfrm>
              <a:off x="1154243" y="654232"/>
              <a:ext cx="5090745" cy="5802550"/>
              <a:chOff x="1154243" y="654232"/>
              <a:chExt cx="5090745" cy="5802550"/>
            </a:xfrm>
          </p:grpSpPr>
          <p:grpSp>
            <p:nvGrpSpPr>
              <p:cNvPr id="38" name="그룹 37">
                <a:extLst>
                  <a:ext uri="{FF2B5EF4-FFF2-40B4-BE49-F238E27FC236}">
                    <a16:creationId xmlns:a16="http://schemas.microsoft.com/office/drawing/2014/main" id="{DC51E17D-381C-4F71-9FFD-9E076DE01BBF}"/>
                  </a:ext>
                </a:extLst>
              </p:cNvPr>
              <p:cNvGrpSpPr/>
              <p:nvPr/>
            </p:nvGrpSpPr>
            <p:grpSpPr>
              <a:xfrm>
                <a:off x="1154243" y="654232"/>
                <a:ext cx="5090745" cy="5802550"/>
                <a:chOff x="-2664339" y="862598"/>
                <a:chExt cx="4685866" cy="5341060"/>
              </a:xfrm>
            </p:grpSpPr>
            <p:pic>
              <p:nvPicPr>
                <p:cNvPr id="44" name="그림 43">
                  <a:extLst>
                    <a:ext uri="{FF2B5EF4-FFF2-40B4-BE49-F238E27FC236}">
                      <a16:creationId xmlns:a16="http://schemas.microsoft.com/office/drawing/2014/main" id="{AD40EFFD-27C1-430C-9100-98168F8F040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-2662711" y="862598"/>
                  <a:ext cx="4684238" cy="2733936"/>
                </a:xfrm>
                <a:prstGeom prst="rect">
                  <a:avLst/>
                </a:prstGeom>
              </p:spPr>
            </p:pic>
            <p:pic>
              <p:nvPicPr>
                <p:cNvPr id="45" name="그림 44">
                  <a:extLst>
                    <a:ext uri="{FF2B5EF4-FFF2-40B4-BE49-F238E27FC236}">
                      <a16:creationId xmlns:a16="http://schemas.microsoft.com/office/drawing/2014/main" id="{BE0AFF04-82A9-4583-B144-1F470E38444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-2664339" y="3582172"/>
                  <a:ext cx="4684238" cy="2621486"/>
                </a:xfrm>
                <a:prstGeom prst="rect">
                  <a:avLst/>
                </a:prstGeom>
              </p:spPr>
            </p:pic>
          </p:grpSp>
          <p:pic>
            <p:nvPicPr>
              <p:cNvPr id="39" name="그림 38">
                <a:extLst>
                  <a:ext uri="{FF2B5EF4-FFF2-40B4-BE49-F238E27FC236}">
                    <a16:creationId xmlns:a16="http://schemas.microsoft.com/office/drawing/2014/main" id="{164E536D-A778-4539-B518-6DD765B622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059898" y="1865061"/>
                <a:ext cx="1030080" cy="76750"/>
              </a:xfrm>
              <a:prstGeom prst="rect">
                <a:avLst/>
              </a:prstGeom>
            </p:spPr>
          </p:pic>
          <p:pic>
            <p:nvPicPr>
              <p:cNvPr id="40" name="그림 39">
                <a:extLst>
                  <a:ext uri="{FF2B5EF4-FFF2-40B4-BE49-F238E27FC236}">
                    <a16:creationId xmlns:a16="http://schemas.microsoft.com/office/drawing/2014/main" id="{16D693F0-5B78-476F-8B67-C7D1D131D7D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t="5024"/>
              <a:stretch/>
            </p:blipFill>
            <p:spPr>
              <a:xfrm>
                <a:off x="3813007" y="2663332"/>
                <a:ext cx="2274953" cy="368539"/>
              </a:xfrm>
              <a:prstGeom prst="rect">
                <a:avLst/>
              </a:prstGeom>
            </p:spPr>
          </p:pic>
          <p:pic>
            <p:nvPicPr>
              <p:cNvPr id="41" name="그림 40">
                <a:extLst>
                  <a:ext uri="{FF2B5EF4-FFF2-40B4-BE49-F238E27FC236}">
                    <a16:creationId xmlns:a16="http://schemas.microsoft.com/office/drawing/2014/main" id="{9DFC15E0-8EA1-47AF-AB6F-3541FBE9BE5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t="5024"/>
              <a:stretch/>
            </p:blipFill>
            <p:spPr>
              <a:xfrm>
                <a:off x="3813007" y="2124881"/>
                <a:ext cx="2274953" cy="368539"/>
              </a:xfrm>
              <a:prstGeom prst="rect">
                <a:avLst/>
              </a:prstGeom>
            </p:spPr>
          </p:pic>
          <p:pic>
            <p:nvPicPr>
              <p:cNvPr id="42" name="그림 41">
                <a:extLst>
                  <a:ext uri="{FF2B5EF4-FFF2-40B4-BE49-F238E27FC236}">
                    <a16:creationId xmlns:a16="http://schemas.microsoft.com/office/drawing/2014/main" id="{864C80DB-B3D3-4B0B-838D-4B7212FC920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57954" t="35523" r="30520" b="59527"/>
              <a:stretch/>
            </p:blipFill>
            <p:spPr>
              <a:xfrm>
                <a:off x="4106991" y="2245299"/>
                <a:ext cx="586581" cy="147015"/>
              </a:xfrm>
              <a:prstGeom prst="rect">
                <a:avLst/>
              </a:prstGeom>
            </p:spPr>
          </p:pic>
          <p:pic>
            <p:nvPicPr>
              <p:cNvPr id="43" name="그림 42">
                <a:extLst>
                  <a:ext uri="{FF2B5EF4-FFF2-40B4-BE49-F238E27FC236}">
                    <a16:creationId xmlns:a16="http://schemas.microsoft.com/office/drawing/2014/main" id="{E8BE0266-9F46-4A52-9A93-3F2C7A977B5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57954" t="35523" r="30520" b="59527"/>
              <a:stretch/>
            </p:blipFill>
            <p:spPr>
              <a:xfrm>
                <a:off x="4106991" y="2781713"/>
                <a:ext cx="586581" cy="147015"/>
              </a:xfrm>
              <a:prstGeom prst="rect">
                <a:avLst/>
              </a:prstGeom>
            </p:spPr>
          </p:pic>
        </p:grpSp>
        <p:pic>
          <p:nvPicPr>
            <p:cNvPr id="34" name="그림 33">
              <a:extLst>
                <a:ext uri="{FF2B5EF4-FFF2-40B4-BE49-F238E27FC236}">
                  <a16:creationId xmlns:a16="http://schemas.microsoft.com/office/drawing/2014/main" id="{66712306-89F9-4B20-8E9A-6B6204D15C8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262218" y="1231750"/>
              <a:ext cx="470157" cy="454991"/>
            </a:xfrm>
            <a:prstGeom prst="rect">
              <a:avLst/>
            </a:prstGeom>
          </p:spPr>
        </p:pic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777F16DF-8FE2-4B8F-A91C-18684E0484F5}"/>
                </a:ext>
              </a:extLst>
            </p:cNvPr>
            <p:cNvSpPr/>
            <p:nvPr/>
          </p:nvSpPr>
          <p:spPr>
            <a:xfrm>
              <a:off x="1850638" y="1325159"/>
              <a:ext cx="118886" cy="10188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6" name="직사각형 35">
              <a:extLst>
                <a:ext uri="{FF2B5EF4-FFF2-40B4-BE49-F238E27FC236}">
                  <a16:creationId xmlns:a16="http://schemas.microsoft.com/office/drawing/2014/main" id="{EEA723E3-565C-4662-AB22-09B4EF14D29F}"/>
                </a:ext>
              </a:extLst>
            </p:cNvPr>
            <p:cNvSpPr/>
            <p:nvPr/>
          </p:nvSpPr>
          <p:spPr>
            <a:xfrm>
              <a:off x="2227368" y="735128"/>
              <a:ext cx="96317" cy="10188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직사각형 36">
              <a:extLst>
                <a:ext uri="{FF2B5EF4-FFF2-40B4-BE49-F238E27FC236}">
                  <a16:creationId xmlns:a16="http://schemas.microsoft.com/office/drawing/2014/main" id="{8F1C92AE-962A-416B-B8B3-6A6B0D8499AC}"/>
                </a:ext>
              </a:extLst>
            </p:cNvPr>
            <p:cNvSpPr/>
            <p:nvPr/>
          </p:nvSpPr>
          <p:spPr>
            <a:xfrm>
              <a:off x="1923613" y="1790773"/>
              <a:ext cx="227112" cy="112069"/>
            </a:xfrm>
            <a:prstGeom prst="rect">
              <a:avLst/>
            </a:prstGeom>
            <a:solidFill>
              <a:srgbClr val="EBF2FB"/>
            </a:solidFill>
            <a:ln>
              <a:solidFill>
                <a:srgbClr val="EBF2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2. </a:t>
            </a:r>
            <a:r>
              <a:rPr lang="ko-KR" altLang="en-US"/>
              <a:t>마이페이지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3322063"/>
          </a:xfrm>
        </p:spPr>
        <p:txBody>
          <a:bodyPr/>
          <a:lstStyle/>
          <a:p>
            <a:r>
              <a:rPr lang="ko-KR" altLang="en-US" dirty="0"/>
              <a:t>해당 부분은 학사 일정에 따라 선택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① </a:t>
            </a:r>
            <a:r>
              <a:rPr lang="ko-KR" altLang="en-US" sz="900" dirty="0"/>
              <a:t>시험</a:t>
            </a:r>
            <a:r>
              <a:rPr lang="en-US" altLang="ko-KR" sz="900" dirty="0"/>
              <a:t>/</a:t>
            </a:r>
            <a:r>
              <a:rPr lang="ko-KR" altLang="en-US" sz="900" dirty="0"/>
              <a:t>성적에서는 현재 응시 가능한 시험이 노출됩니다</a:t>
            </a:r>
            <a:r>
              <a:rPr lang="en-US" altLang="ko-KR" sz="900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dirty="0"/>
              <a:t>[</a:t>
            </a:r>
            <a:r>
              <a:rPr lang="ko-KR" altLang="en-US" dirty="0"/>
              <a:t>중간고사 응시</a:t>
            </a:r>
            <a:r>
              <a:rPr lang="en-US" altLang="ko-KR" dirty="0"/>
              <a:t>], [</a:t>
            </a:r>
            <a:r>
              <a:rPr lang="ko-KR" altLang="en-US" dirty="0"/>
              <a:t>기말고사 응시</a:t>
            </a:r>
            <a:r>
              <a:rPr lang="en-US" altLang="ko-KR" dirty="0"/>
              <a:t>]</a:t>
            </a:r>
            <a:r>
              <a:rPr lang="ko-KR" altLang="en-US" dirty="0"/>
              <a:t> 또는 </a:t>
            </a:r>
            <a:r>
              <a:rPr lang="en-US" altLang="ko-KR" dirty="0"/>
              <a:t>[</a:t>
            </a:r>
            <a:r>
              <a:rPr lang="ko-KR" altLang="en-US" dirty="0"/>
              <a:t>성적확인</a:t>
            </a:r>
            <a:r>
              <a:rPr lang="en-US" altLang="ko-KR" dirty="0"/>
              <a:t>]</a:t>
            </a:r>
            <a:r>
              <a:rPr lang="ko-KR" altLang="en-US" dirty="0"/>
              <a:t> 클릭 시</a:t>
            </a:r>
            <a:r>
              <a:rPr lang="en-US" altLang="ko-KR" dirty="0"/>
              <a:t>,</a:t>
            </a:r>
            <a:r>
              <a:rPr lang="ko-KR" altLang="en-US" dirty="0"/>
              <a:t> </a:t>
            </a:r>
            <a:r>
              <a:rPr lang="en-US" altLang="ko-KR" dirty="0"/>
              <a:t>e-test </a:t>
            </a:r>
            <a:r>
              <a:rPr lang="ko-KR" altLang="en-US" dirty="0"/>
              <a:t>화면이 새창으로 열립니다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현재 응시 가능한 시험만 노출되며</a:t>
            </a:r>
            <a:r>
              <a:rPr lang="en-US" altLang="ko-KR" dirty="0"/>
              <a:t>, </a:t>
            </a:r>
            <a:r>
              <a:rPr lang="ko-KR" altLang="en-US" dirty="0"/>
              <a:t>성적확인도 성적확인 기간에만 확인이 가능합니다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dirty="0"/>
              <a:t>[</a:t>
            </a:r>
            <a:r>
              <a:rPr lang="ko-KR" altLang="en-US" dirty="0"/>
              <a:t>이의신청</a:t>
            </a:r>
            <a:r>
              <a:rPr lang="en-US" altLang="ko-KR" dirty="0"/>
              <a:t>]</a:t>
            </a:r>
            <a:r>
              <a:rPr lang="ko-KR" altLang="en-US" dirty="0"/>
              <a:t> 클릭 시</a:t>
            </a:r>
            <a:r>
              <a:rPr lang="en-US" altLang="ko-KR" dirty="0"/>
              <a:t>,</a:t>
            </a:r>
            <a:r>
              <a:rPr lang="ko-KR" altLang="en-US" dirty="0"/>
              <a:t> 성적 이의신청 화면으로 이동합니다</a:t>
            </a:r>
            <a:r>
              <a:rPr lang="en-US" altLang="ko-KR" dirty="0"/>
              <a:t>. (</a:t>
            </a:r>
            <a:r>
              <a:rPr lang="ko-KR" altLang="en-US" dirty="0"/>
              <a:t>이의신청 기간에만 가능합니다</a:t>
            </a:r>
            <a:r>
              <a:rPr lang="en-US" altLang="ko-KR" dirty="0"/>
              <a:t>.)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r>
              <a:rPr lang="ko-KR" altLang="en-US" dirty="0"/>
              <a:t>②</a:t>
            </a:r>
            <a:r>
              <a:rPr lang="en-US" altLang="ko-KR" sz="900" dirty="0"/>
              <a:t> </a:t>
            </a:r>
            <a:r>
              <a:rPr lang="ko-KR" altLang="en-US" sz="900" dirty="0"/>
              <a:t>장학신청에서 </a:t>
            </a:r>
            <a:r>
              <a:rPr lang="en-US" altLang="ko-KR" sz="900" dirty="0"/>
              <a:t>[</a:t>
            </a:r>
            <a:r>
              <a:rPr lang="ko-KR" altLang="en-US" sz="900" dirty="0"/>
              <a:t>장학신청</a:t>
            </a:r>
            <a:r>
              <a:rPr lang="en-US" altLang="ko-KR" sz="900" dirty="0"/>
              <a:t>] </a:t>
            </a:r>
            <a:r>
              <a:rPr lang="ko-KR" altLang="en-US" sz="900" dirty="0"/>
              <a:t>클릭 시</a:t>
            </a:r>
            <a:r>
              <a:rPr lang="en-US" altLang="ko-KR" sz="900" dirty="0"/>
              <a:t>,</a:t>
            </a:r>
            <a:r>
              <a:rPr lang="ko-KR" altLang="en-US" sz="900" dirty="0"/>
              <a:t> 학사관리의 장학신청 화면으로 이동합니다</a:t>
            </a:r>
            <a:r>
              <a:rPr lang="en-US" altLang="ko-KR" sz="900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해당 메뉴는 장학신청 기간에만 노출됩니다</a:t>
            </a:r>
            <a:r>
              <a:rPr lang="en-US" altLang="ko-KR" dirty="0"/>
              <a:t>.</a:t>
            </a:r>
          </a:p>
          <a:p>
            <a:endParaRPr lang="en-US" altLang="ko-KR" sz="900" dirty="0"/>
          </a:p>
          <a:p>
            <a:r>
              <a:rPr lang="ko-KR" altLang="en-US" dirty="0"/>
              <a:t>③</a:t>
            </a:r>
            <a:r>
              <a:rPr lang="en-US" altLang="ko-KR" sz="900" dirty="0"/>
              <a:t> </a:t>
            </a:r>
            <a:r>
              <a:rPr lang="ko-KR" altLang="en-US" sz="900" dirty="0"/>
              <a:t>졸업</a:t>
            </a:r>
            <a:r>
              <a:rPr lang="en-US" altLang="ko-KR" sz="900" dirty="0"/>
              <a:t>/</a:t>
            </a:r>
            <a:r>
              <a:rPr lang="ko-KR" altLang="en-US" sz="900" dirty="0"/>
              <a:t>학적에서는 이수학점과 졸업학점을 조회할 수 있습니다</a:t>
            </a:r>
            <a:r>
              <a:rPr lang="en-US" altLang="ko-KR" sz="900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900" dirty="0"/>
              <a:t>[</a:t>
            </a:r>
            <a:r>
              <a:rPr lang="ko-KR" altLang="en-US" sz="900" dirty="0"/>
              <a:t>정규졸업신청 가능</a:t>
            </a:r>
            <a:r>
              <a:rPr lang="en-US" altLang="ko-KR" sz="900" dirty="0"/>
              <a:t>] </a:t>
            </a:r>
            <a:r>
              <a:rPr lang="ko-KR" altLang="en-US" sz="900" dirty="0"/>
              <a:t>클릭 시</a:t>
            </a:r>
            <a:r>
              <a:rPr lang="en-US" altLang="ko-KR" sz="900" dirty="0"/>
              <a:t>, </a:t>
            </a:r>
            <a:r>
              <a:rPr lang="ko-KR" altLang="en-US" sz="900" dirty="0"/>
              <a:t>졸업신청 화면으로 이동합니다</a:t>
            </a:r>
            <a:r>
              <a:rPr lang="en-US" altLang="ko-KR" sz="900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dirty="0"/>
              <a:t>[</a:t>
            </a:r>
            <a:r>
              <a:rPr lang="ko-KR" altLang="en-US" dirty="0"/>
              <a:t>졸업평가</a:t>
            </a:r>
            <a:r>
              <a:rPr lang="en-US" altLang="ko-KR" dirty="0"/>
              <a:t>], [</a:t>
            </a:r>
            <a:r>
              <a:rPr lang="ko-KR" altLang="en-US" dirty="0"/>
              <a:t>심사결과</a:t>
            </a:r>
            <a:r>
              <a:rPr lang="en-US" altLang="ko-KR" dirty="0"/>
              <a:t>]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졸업평가 응시 화면으로 이동합니다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졸업</a:t>
            </a:r>
            <a:r>
              <a:rPr lang="en-US" altLang="ko-KR" dirty="0"/>
              <a:t>/</a:t>
            </a:r>
            <a:r>
              <a:rPr lang="ko-KR" altLang="en-US" dirty="0"/>
              <a:t>학적 대상자로 분류된 학생에게만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해당 메뉴는 졸업 신청 기간에만 노출됩니다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마이페이지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5095386-6A0D-45B8-A869-4FD6D214D34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마이페이지</a:t>
            </a:r>
            <a:r>
              <a:rPr lang="en-US" altLang="ko-KR" dirty="0"/>
              <a:t>(6/6)</a:t>
            </a:r>
            <a:endParaRPr lang="ko-KR" altLang="en-US" dirty="0"/>
          </a:p>
        </p:txBody>
      </p: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191BA2F6-C1EA-4C91-A1AB-019459A7DBCE}"/>
              </a:ext>
            </a:extLst>
          </p:cNvPr>
          <p:cNvGrpSpPr/>
          <p:nvPr/>
        </p:nvGrpSpPr>
        <p:grpSpPr>
          <a:xfrm>
            <a:off x="1205513" y="4829322"/>
            <a:ext cx="3753838" cy="1265349"/>
            <a:chOff x="1205513" y="4829322"/>
            <a:chExt cx="3753838" cy="1265349"/>
          </a:xfrm>
        </p:grpSpPr>
        <p:pic>
          <p:nvPicPr>
            <p:cNvPr id="47" name="그림 46">
              <a:extLst>
                <a:ext uri="{FF2B5EF4-FFF2-40B4-BE49-F238E27FC236}">
                  <a16:creationId xmlns:a16="http://schemas.microsoft.com/office/drawing/2014/main" id="{8902BA10-7D24-4AE8-9596-E0355FBF10E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466977" y="4829322"/>
              <a:ext cx="2492374" cy="1260659"/>
            </a:xfrm>
            <a:prstGeom prst="rect">
              <a:avLst/>
            </a:prstGeom>
          </p:spPr>
        </p:pic>
        <p:pic>
          <p:nvPicPr>
            <p:cNvPr id="48" name="그림 47">
              <a:extLst>
                <a:ext uri="{FF2B5EF4-FFF2-40B4-BE49-F238E27FC236}">
                  <a16:creationId xmlns:a16="http://schemas.microsoft.com/office/drawing/2014/main" id="{558E8909-47BC-4733-B820-8EA5FFF28C5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205513" y="4831238"/>
              <a:ext cx="1237649" cy="1263433"/>
            </a:xfrm>
            <a:prstGeom prst="rect">
              <a:avLst/>
            </a:prstGeom>
          </p:spPr>
        </p:pic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BCC1A9E3-D34D-4988-B922-1D22C9592400}"/>
              </a:ext>
            </a:extLst>
          </p:cNvPr>
          <p:cNvSpPr txBox="1">
            <a:spLocks noChangeAspect="1"/>
          </p:cNvSpPr>
          <p:nvPr/>
        </p:nvSpPr>
        <p:spPr>
          <a:xfrm>
            <a:off x="1185082" y="4841188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50831A0-F0B8-40AA-844A-9143E2D67A9A}"/>
              </a:ext>
            </a:extLst>
          </p:cNvPr>
          <p:cNvSpPr txBox="1">
            <a:spLocks noChangeAspect="1"/>
          </p:cNvSpPr>
          <p:nvPr/>
        </p:nvSpPr>
        <p:spPr>
          <a:xfrm>
            <a:off x="2419003" y="4841188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19858392-E9D3-4CB6-B30D-DD9C30337838}"/>
              </a:ext>
            </a:extLst>
          </p:cNvPr>
          <p:cNvSpPr txBox="1">
            <a:spLocks noChangeAspect="1"/>
          </p:cNvSpPr>
          <p:nvPr/>
        </p:nvSpPr>
        <p:spPr>
          <a:xfrm>
            <a:off x="3705416" y="4841188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997384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2. </a:t>
            </a:r>
            <a:r>
              <a:rPr lang="ko-KR" altLang="en-US" dirty="0"/>
              <a:t>마이페이지 </a:t>
            </a:r>
            <a:r>
              <a:rPr lang="en-US" altLang="ko-KR" dirty="0"/>
              <a:t>- </a:t>
            </a:r>
            <a:r>
              <a:rPr lang="ko-KR" altLang="en-US" dirty="0"/>
              <a:t> 쪽지관리</a:t>
            </a:r>
            <a:r>
              <a:rPr lang="en-US" altLang="ko-KR" dirty="0"/>
              <a:t>(</a:t>
            </a:r>
            <a:r>
              <a:rPr lang="ko-KR" altLang="en-US" dirty="0"/>
              <a:t>안 읽은 쪽지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2906437"/>
          </a:xfrm>
        </p:spPr>
        <p:txBody>
          <a:bodyPr/>
          <a:lstStyle/>
          <a:p>
            <a:r>
              <a:rPr lang="ko-KR" altLang="en-US" dirty="0"/>
              <a:t>① 안 읽은 쪽지입니다</a:t>
            </a:r>
            <a:r>
              <a:rPr lang="en-US" altLang="ko-KR" dirty="0"/>
              <a:t>. </a:t>
            </a:r>
            <a:r>
              <a:rPr lang="ko-KR" altLang="en-US" dirty="0"/>
              <a:t>아직 읽지 않은 쪽지가 노출됩니다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쪽지 화면 어디서나 </a:t>
            </a:r>
            <a:r>
              <a:rPr lang="en-US" altLang="ko-KR" dirty="0"/>
              <a:t>[</a:t>
            </a:r>
            <a:r>
              <a:rPr lang="ko-KR" altLang="en-US" dirty="0"/>
              <a:t>쪽지 쓰기</a:t>
            </a:r>
            <a:r>
              <a:rPr lang="en-US" altLang="ko-KR" dirty="0"/>
              <a:t>] </a:t>
            </a:r>
            <a:r>
              <a:rPr lang="ko-KR" altLang="en-US" dirty="0"/>
              <a:t>버튼을 이용해 쪽지 쓰기 화면으로 이동할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보낸 사람과 내용</a:t>
            </a:r>
            <a:r>
              <a:rPr lang="en-US" altLang="ko-KR" dirty="0"/>
              <a:t>, </a:t>
            </a:r>
            <a:r>
              <a:rPr lang="ko-KR" altLang="en-US" dirty="0"/>
              <a:t>발송일시로 쪽지를 검색합니다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④ </a:t>
            </a:r>
            <a:r>
              <a:rPr lang="ko-KR" altLang="en-US" dirty="0"/>
              <a:t>몇 개씩 볼 것인지 설정할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⑤ </a:t>
            </a:r>
            <a:r>
              <a:rPr lang="ko-KR" altLang="en-US" dirty="0"/>
              <a:t>체크박스를 이용하여 쪽지를 선택할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⑥ </a:t>
            </a:r>
            <a:r>
              <a:rPr lang="ko-KR" altLang="en-US" dirty="0"/>
              <a:t>안 읽은 쪽지의 목록이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⑦ </a:t>
            </a:r>
            <a:r>
              <a:rPr lang="ko-KR" altLang="en-US" dirty="0"/>
              <a:t>쪽지의 내용을 클릭하여 상세화면으로 이동합니다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⑧ </a:t>
            </a:r>
            <a:r>
              <a:rPr lang="ko-KR" altLang="en-US" dirty="0"/>
              <a:t>클릭 시</a:t>
            </a:r>
            <a:r>
              <a:rPr lang="en-US" altLang="ko-KR" dirty="0"/>
              <a:t>, </a:t>
            </a:r>
            <a:r>
              <a:rPr lang="ko-KR" altLang="en-US" dirty="0"/>
              <a:t>체크박스로 선택한 쪽지를 삭제할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자신의 </a:t>
            </a:r>
            <a:r>
              <a:rPr lang="ko-KR" altLang="en-US" dirty="0" err="1"/>
              <a:t>쪽지함에서만</a:t>
            </a:r>
            <a:r>
              <a:rPr lang="ko-KR" altLang="en-US" dirty="0"/>
              <a:t> 삭제되며</a:t>
            </a:r>
            <a:r>
              <a:rPr lang="en-US" altLang="ko-KR" dirty="0"/>
              <a:t>, </a:t>
            </a:r>
            <a:r>
              <a:rPr lang="ko-KR" altLang="en-US" dirty="0"/>
              <a:t>쪽지를 보낸 사람의 </a:t>
            </a:r>
            <a:r>
              <a:rPr lang="ko-KR" altLang="en-US" dirty="0" err="1"/>
              <a:t>쪽지함에서는</a:t>
            </a:r>
            <a:r>
              <a:rPr lang="ko-KR" altLang="en-US" dirty="0"/>
              <a:t> 삭제되지 않습니다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마이페이지</a:t>
            </a:r>
            <a:r>
              <a:rPr lang="en-US" altLang="ko-KR" dirty="0"/>
              <a:t>&gt;</a:t>
            </a:r>
            <a:r>
              <a:rPr lang="ko-KR" altLang="en-US" dirty="0"/>
              <a:t>쪽지관리</a:t>
            </a:r>
            <a:r>
              <a:rPr lang="en-US" altLang="ko-KR" dirty="0"/>
              <a:t>&gt;</a:t>
            </a:r>
            <a:r>
              <a:rPr lang="ko-KR" altLang="en-US" dirty="0"/>
              <a:t>안 읽은 쪽지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2387BC3-AC9E-421B-9BA9-22EC3A90505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안 읽은 쪽지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9237C554-31B2-492E-8866-ECC7E4CF14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30" y="1715128"/>
            <a:ext cx="6933960" cy="3055062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8F2031A9-89A5-4EED-ACE2-A4A002660DA2}"/>
              </a:ext>
            </a:extLst>
          </p:cNvPr>
          <p:cNvSpPr/>
          <p:nvPr/>
        </p:nvSpPr>
        <p:spPr>
          <a:xfrm>
            <a:off x="6310039" y="2224308"/>
            <a:ext cx="720244" cy="315725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65B226F-0286-4054-9491-A0C625A5C91E}"/>
              </a:ext>
            </a:extLst>
          </p:cNvPr>
          <p:cNvSpPr txBox="1">
            <a:spLocks noChangeAspect="1"/>
          </p:cNvSpPr>
          <p:nvPr/>
        </p:nvSpPr>
        <p:spPr>
          <a:xfrm>
            <a:off x="6356947" y="2164063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89F845E-7633-45C3-B794-63469622D215}"/>
              </a:ext>
            </a:extLst>
          </p:cNvPr>
          <p:cNvSpPr txBox="1">
            <a:spLocks noChangeAspect="1"/>
          </p:cNvSpPr>
          <p:nvPr/>
        </p:nvSpPr>
        <p:spPr>
          <a:xfrm>
            <a:off x="350363" y="2231159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C07114AC-1254-4344-BBB9-5424E93664E8}"/>
              </a:ext>
            </a:extLst>
          </p:cNvPr>
          <p:cNvSpPr/>
          <p:nvPr/>
        </p:nvSpPr>
        <p:spPr>
          <a:xfrm>
            <a:off x="319118" y="2753608"/>
            <a:ext cx="3171318" cy="64519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A987898-8EB8-44F6-BC99-B144094CAEC8}"/>
              </a:ext>
            </a:extLst>
          </p:cNvPr>
          <p:cNvSpPr txBox="1">
            <a:spLocks noChangeAspect="1"/>
          </p:cNvSpPr>
          <p:nvPr/>
        </p:nvSpPr>
        <p:spPr>
          <a:xfrm>
            <a:off x="333608" y="2727418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871495E-ECF3-4736-B55B-5679A098AD21}"/>
              </a:ext>
            </a:extLst>
          </p:cNvPr>
          <p:cNvSpPr txBox="1">
            <a:spLocks noChangeAspect="1"/>
          </p:cNvSpPr>
          <p:nvPr/>
        </p:nvSpPr>
        <p:spPr>
          <a:xfrm>
            <a:off x="235394" y="353251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42CB79C4-164D-4D7E-8F13-C3A65EC05566}"/>
              </a:ext>
            </a:extLst>
          </p:cNvPr>
          <p:cNvSpPr/>
          <p:nvPr/>
        </p:nvSpPr>
        <p:spPr>
          <a:xfrm>
            <a:off x="278025" y="3923404"/>
            <a:ext cx="412089" cy="77231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60817AA-9718-4AF9-9B70-4786B4D1B813}"/>
              </a:ext>
            </a:extLst>
          </p:cNvPr>
          <p:cNvSpPr txBox="1">
            <a:spLocks noChangeAspect="1"/>
          </p:cNvSpPr>
          <p:nvPr/>
        </p:nvSpPr>
        <p:spPr>
          <a:xfrm>
            <a:off x="209516" y="3901408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2785207-333B-46FD-A32A-35150A74E462}"/>
              </a:ext>
            </a:extLst>
          </p:cNvPr>
          <p:cNvSpPr txBox="1">
            <a:spLocks noChangeAspect="1"/>
          </p:cNvSpPr>
          <p:nvPr/>
        </p:nvSpPr>
        <p:spPr>
          <a:xfrm>
            <a:off x="758622" y="3863884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51BC77B-D385-4EBB-8F03-818EA76D8125}"/>
              </a:ext>
            </a:extLst>
          </p:cNvPr>
          <p:cNvSpPr/>
          <p:nvPr/>
        </p:nvSpPr>
        <p:spPr>
          <a:xfrm>
            <a:off x="2434627" y="4171456"/>
            <a:ext cx="2749847" cy="241098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28F833C-4937-4068-B53A-63B40C81484E}"/>
              </a:ext>
            </a:extLst>
          </p:cNvPr>
          <p:cNvSpPr txBox="1">
            <a:spLocks noChangeAspect="1"/>
          </p:cNvSpPr>
          <p:nvPr/>
        </p:nvSpPr>
        <p:spPr>
          <a:xfrm>
            <a:off x="2357492" y="4128364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17E85776-DF09-46BD-880A-008167923A64}"/>
              </a:ext>
            </a:extLst>
          </p:cNvPr>
          <p:cNvSpPr/>
          <p:nvPr/>
        </p:nvSpPr>
        <p:spPr>
          <a:xfrm>
            <a:off x="6301413" y="3561954"/>
            <a:ext cx="728870" cy="30954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D730A04-9068-4256-BE22-2C8A9C851CC0}"/>
              </a:ext>
            </a:extLst>
          </p:cNvPr>
          <p:cNvSpPr txBox="1">
            <a:spLocks noChangeAspect="1"/>
          </p:cNvSpPr>
          <p:nvPr/>
        </p:nvSpPr>
        <p:spPr>
          <a:xfrm>
            <a:off x="6216657" y="3510237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22AC2AB3-F123-4F8E-BC03-81A6959892C7}"/>
              </a:ext>
            </a:extLst>
          </p:cNvPr>
          <p:cNvSpPr/>
          <p:nvPr/>
        </p:nvSpPr>
        <p:spPr>
          <a:xfrm>
            <a:off x="1803952" y="4229612"/>
            <a:ext cx="402344" cy="1491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60060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2. </a:t>
            </a:r>
            <a:r>
              <a:rPr lang="ko-KR" altLang="en-US" dirty="0"/>
              <a:t>마이페이지 </a:t>
            </a:r>
            <a:r>
              <a:rPr lang="en-US" altLang="ko-KR" dirty="0"/>
              <a:t>– </a:t>
            </a:r>
            <a:r>
              <a:rPr lang="ko-KR" altLang="en-US" dirty="0"/>
              <a:t>쪽지관리</a:t>
            </a:r>
            <a:r>
              <a:rPr lang="en-US" altLang="ko-KR" dirty="0"/>
              <a:t>(</a:t>
            </a:r>
            <a:r>
              <a:rPr lang="ko-KR" altLang="en-US" dirty="0"/>
              <a:t>안 읽은 쪽지 상세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2352439"/>
          </a:xfrm>
        </p:spPr>
        <p:txBody>
          <a:bodyPr/>
          <a:lstStyle/>
          <a:p>
            <a:r>
              <a:rPr lang="ko-KR" altLang="en-US" dirty="0"/>
              <a:t>① 쪽지의 상세 화면입니다</a:t>
            </a:r>
            <a:r>
              <a:rPr lang="en-US" altLang="ko-KR" dirty="0"/>
              <a:t>. </a:t>
            </a:r>
            <a:r>
              <a:rPr lang="ko-KR" altLang="en-US" dirty="0" err="1"/>
              <a:t>보낸사람</a:t>
            </a:r>
            <a:r>
              <a:rPr lang="en-US" altLang="ko-KR" dirty="0"/>
              <a:t>, </a:t>
            </a:r>
            <a:r>
              <a:rPr lang="ko-KR" altLang="en-US" dirty="0"/>
              <a:t>발송일시</a:t>
            </a:r>
            <a:r>
              <a:rPr lang="en-US" altLang="ko-KR" dirty="0"/>
              <a:t>, </a:t>
            </a:r>
            <a:r>
              <a:rPr lang="ko-KR" altLang="en-US" dirty="0"/>
              <a:t>수신일시</a:t>
            </a:r>
            <a:r>
              <a:rPr lang="en-US" altLang="ko-KR" dirty="0"/>
              <a:t>, </a:t>
            </a:r>
            <a:r>
              <a:rPr lang="ko-KR" altLang="en-US" dirty="0"/>
              <a:t>내용이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안 읽은 쪽지를 읽으면</a:t>
            </a:r>
            <a:r>
              <a:rPr lang="en-US" altLang="ko-KR" dirty="0"/>
              <a:t>, </a:t>
            </a:r>
            <a:r>
              <a:rPr lang="ko-KR" altLang="en-US" dirty="0"/>
              <a:t>읽은 즉시 안 읽은 </a:t>
            </a:r>
            <a:r>
              <a:rPr lang="ko-KR" altLang="en-US" dirty="0" err="1"/>
              <a:t>쪽지함에서</a:t>
            </a:r>
            <a:r>
              <a:rPr lang="ko-KR" altLang="en-US" dirty="0"/>
              <a:t> 읽은 </a:t>
            </a:r>
            <a:r>
              <a:rPr lang="ko-KR" altLang="en-US" dirty="0" err="1"/>
              <a:t>쪽지함으로</a:t>
            </a:r>
            <a:r>
              <a:rPr lang="ko-KR" altLang="en-US" dirty="0"/>
              <a:t> 이동합니다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발송일시 </a:t>
            </a:r>
            <a:r>
              <a:rPr lang="en-US" altLang="ko-KR" dirty="0"/>
              <a:t>: </a:t>
            </a:r>
            <a:r>
              <a:rPr lang="ko-KR" altLang="en-US" dirty="0"/>
              <a:t>쪽지를 보낸 사람이 쪽지를 보낸 일시가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수신일시 </a:t>
            </a:r>
            <a:r>
              <a:rPr lang="en-US" altLang="ko-KR" dirty="0"/>
              <a:t>: </a:t>
            </a:r>
            <a:r>
              <a:rPr lang="ko-KR" altLang="en-US" dirty="0"/>
              <a:t>쪽지를 받은 사람이 쪽지를 읽은 일시가 노출됩니다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클릭 시</a:t>
            </a:r>
            <a:r>
              <a:rPr lang="en-US" altLang="ko-KR" dirty="0"/>
              <a:t>,</a:t>
            </a:r>
            <a:r>
              <a:rPr lang="ko-KR" altLang="en-US" dirty="0"/>
              <a:t> 안 읽은 쪽지 목록으로 이동합니다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클릭 시</a:t>
            </a:r>
            <a:r>
              <a:rPr lang="en-US" altLang="ko-KR" dirty="0"/>
              <a:t>,</a:t>
            </a:r>
            <a:r>
              <a:rPr lang="ko-KR" altLang="en-US" dirty="0"/>
              <a:t> 쪽지가 삭제됩니다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자신의 </a:t>
            </a:r>
            <a:r>
              <a:rPr lang="ko-KR" altLang="en-US" dirty="0" err="1"/>
              <a:t>쪽지함에서만</a:t>
            </a:r>
            <a:r>
              <a:rPr lang="ko-KR" altLang="en-US" dirty="0"/>
              <a:t> 삭제되며</a:t>
            </a:r>
            <a:r>
              <a:rPr lang="en-US" altLang="ko-KR" dirty="0"/>
              <a:t>, </a:t>
            </a:r>
            <a:r>
              <a:rPr lang="ko-KR" altLang="en-US" dirty="0"/>
              <a:t>쪽지를 보낸 사람의 </a:t>
            </a:r>
            <a:r>
              <a:rPr lang="ko-KR" altLang="en-US" dirty="0" err="1"/>
              <a:t>쪽지함에서는</a:t>
            </a:r>
            <a:r>
              <a:rPr lang="ko-KR" altLang="en-US" dirty="0"/>
              <a:t> 삭제되지 않습니다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④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해당 쪽지를 보낸 사람에게 답장을 쓸 수 있습니다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마이페이지</a:t>
            </a:r>
            <a:r>
              <a:rPr lang="en-US" altLang="ko-KR" dirty="0"/>
              <a:t>&gt;</a:t>
            </a:r>
            <a:r>
              <a:rPr lang="ko-KR" altLang="en-US" dirty="0"/>
              <a:t>쪽지관리</a:t>
            </a:r>
            <a:r>
              <a:rPr lang="en-US" altLang="ko-KR" dirty="0"/>
              <a:t>&gt;</a:t>
            </a:r>
            <a:r>
              <a:rPr lang="ko-KR" altLang="en-US" dirty="0"/>
              <a:t>안 읽은 쪽지</a:t>
            </a:r>
            <a:r>
              <a:rPr lang="en-US" altLang="ko-KR" dirty="0"/>
              <a:t>&gt;</a:t>
            </a:r>
            <a:r>
              <a:rPr lang="ko-KR" altLang="en-US" dirty="0"/>
              <a:t>상세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13EFF132-DE5F-402D-BCA7-104E6484EEE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안 읽은 쪽지 상세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E2518FF-1E9E-488B-AD7B-869E517D0C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82" y="1818057"/>
            <a:ext cx="6916708" cy="3047460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E554D42C-A24E-417E-AAC9-8259E7C459B3}"/>
              </a:ext>
            </a:extLst>
          </p:cNvPr>
          <p:cNvSpPr/>
          <p:nvPr/>
        </p:nvSpPr>
        <p:spPr>
          <a:xfrm>
            <a:off x="259710" y="4345084"/>
            <a:ext cx="746352" cy="322071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EBD3449-CBF8-4FD2-95B8-48546C2026AE}"/>
              </a:ext>
            </a:extLst>
          </p:cNvPr>
          <p:cNvSpPr txBox="1">
            <a:spLocks noChangeAspect="1"/>
          </p:cNvSpPr>
          <p:nvPr/>
        </p:nvSpPr>
        <p:spPr>
          <a:xfrm>
            <a:off x="362291" y="434160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E879189-F1EF-46AE-B015-78820F33A334}"/>
              </a:ext>
            </a:extLst>
          </p:cNvPr>
          <p:cNvSpPr txBox="1">
            <a:spLocks noChangeAspect="1"/>
          </p:cNvSpPr>
          <p:nvPr/>
        </p:nvSpPr>
        <p:spPr>
          <a:xfrm>
            <a:off x="598382" y="2764169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EA12C666-660F-46A3-A8E3-5F9E2C733866}"/>
              </a:ext>
            </a:extLst>
          </p:cNvPr>
          <p:cNvSpPr/>
          <p:nvPr/>
        </p:nvSpPr>
        <p:spPr>
          <a:xfrm>
            <a:off x="5546429" y="4345084"/>
            <a:ext cx="731646" cy="322071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38BDB12-7684-426F-A088-3A59B98B46CD}"/>
              </a:ext>
            </a:extLst>
          </p:cNvPr>
          <p:cNvSpPr txBox="1">
            <a:spLocks noChangeAspect="1"/>
          </p:cNvSpPr>
          <p:nvPr/>
        </p:nvSpPr>
        <p:spPr>
          <a:xfrm>
            <a:off x="5641657" y="434160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1FCD2E1D-DB58-4BAB-9A6C-3541E820DFB9}"/>
              </a:ext>
            </a:extLst>
          </p:cNvPr>
          <p:cNvSpPr/>
          <p:nvPr/>
        </p:nvSpPr>
        <p:spPr>
          <a:xfrm>
            <a:off x="6301629" y="4345084"/>
            <a:ext cx="724402" cy="322071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211DA48-2DB9-4066-9C54-0689BA629314}"/>
              </a:ext>
            </a:extLst>
          </p:cNvPr>
          <p:cNvSpPr txBox="1">
            <a:spLocks noChangeAspect="1"/>
          </p:cNvSpPr>
          <p:nvPr/>
        </p:nvSpPr>
        <p:spPr>
          <a:xfrm>
            <a:off x="6324225" y="434160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400BB78F-67F0-45C6-B783-4CE39A669490}"/>
              </a:ext>
            </a:extLst>
          </p:cNvPr>
          <p:cNvSpPr/>
          <p:nvPr/>
        </p:nvSpPr>
        <p:spPr>
          <a:xfrm>
            <a:off x="1783238" y="2815637"/>
            <a:ext cx="302286" cy="1491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8802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CCEBEE89-8C8B-4700-9D06-29EA5A6DB1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452" y="1811841"/>
            <a:ext cx="6841770" cy="3014443"/>
          </a:xfrm>
          <a:prstGeom prst="rect">
            <a:avLst/>
          </a:prstGeom>
        </p:spPr>
      </p:pic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2. </a:t>
            </a:r>
            <a:r>
              <a:rPr lang="ko-KR" altLang="en-US" dirty="0"/>
              <a:t>마이페이지 </a:t>
            </a:r>
            <a:r>
              <a:rPr lang="en-US" altLang="ko-KR" dirty="0"/>
              <a:t>– </a:t>
            </a:r>
            <a:r>
              <a:rPr lang="ko-KR" altLang="en-US" dirty="0"/>
              <a:t>쪽지관리</a:t>
            </a:r>
            <a:r>
              <a:rPr lang="en-US" altLang="ko-KR" dirty="0"/>
              <a:t>(</a:t>
            </a:r>
            <a:r>
              <a:rPr lang="ko-KR" altLang="en-US" dirty="0"/>
              <a:t>쪽지 답장쓰기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1522212"/>
          </a:xfrm>
        </p:spPr>
        <p:txBody>
          <a:bodyPr/>
          <a:lstStyle/>
          <a:p>
            <a:r>
              <a:rPr lang="ko-KR" altLang="en-US" dirty="0"/>
              <a:t>① 쪽지 답장쓰기 화면입니다</a:t>
            </a:r>
            <a:r>
              <a:rPr lang="en-US" altLang="ko-KR" dirty="0"/>
              <a:t>. </a:t>
            </a:r>
            <a:r>
              <a:rPr lang="ko-KR" altLang="en-US" dirty="0"/>
              <a:t>답장을 보낼 대상자가 받는 사람 영역에 자동으로 입력됩니다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보낼 대상을 추가하고 싶다면</a:t>
            </a:r>
            <a:r>
              <a:rPr lang="en-US" altLang="ko-KR" dirty="0"/>
              <a:t>, </a:t>
            </a:r>
            <a:r>
              <a:rPr lang="ko-KR" altLang="en-US" dirty="0"/>
              <a:t>우측 끝의 </a:t>
            </a:r>
            <a:r>
              <a:rPr lang="en-US" altLang="ko-KR" dirty="0"/>
              <a:t>[</a:t>
            </a:r>
            <a:r>
              <a:rPr lang="ko-KR" altLang="en-US" dirty="0"/>
              <a:t>검색</a:t>
            </a:r>
            <a:r>
              <a:rPr lang="en-US" altLang="ko-KR" dirty="0"/>
              <a:t>] </a:t>
            </a:r>
            <a:r>
              <a:rPr lang="ko-KR" altLang="en-US" dirty="0"/>
              <a:t>버튼을 클릭하면 받는 사람 검색 팝업이 열립니다</a:t>
            </a:r>
            <a:r>
              <a:rPr lang="en-US" altLang="ko-KR" dirty="0"/>
              <a:t>. </a:t>
            </a:r>
            <a:r>
              <a:rPr lang="ko-KR" altLang="en-US" dirty="0"/>
              <a:t>사용 방법은 쪽지쓰기와 동일합니다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내용을 입력합니다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클릭 시</a:t>
            </a:r>
            <a:r>
              <a:rPr lang="en-US" altLang="ko-KR" dirty="0"/>
              <a:t>, </a:t>
            </a:r>
            <a:r>
              <a:rPr lang="ko-KR" altLang="en-US" dirty="0"/>
              <a:t>설정한 대상자에게 쪽지가 발송됩니다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④ </a:t>
            </a:r>
            <a:r>
              <a:rPr lang="ko-KR" altLang="en-US" dirty="0"/>
              <a:t>클릭 시</a:t>
            </a:r>
            <a:r>
              <a:rPr lang="en-US" altLang="ko-KR" dirty="0"/>
              <a:t>, </a:t>
            </a:r>
            <a:r>
              <a:rPr lang="ko-KR" altLang="en-US" dirty="0"/>
              <a:t>안 읽은 쪽지 목록으로 이동합니다</a:t>
            </a:r>
            <a:r>
              <a:rPr lang="en-US" altLang="ko-KR" dirty="0"/>
              <a:t>.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마이페이지</a:t>
            </a:r>
            <a:r>
              <a:rPr lang="en-US" altLang="ko-KR" dirty="0"/>
              <a:t>&gt;</a:t>
            </a:r>
            <a:r>
              <a:rPr lang="ko-KR" altLang="en-US" dirty="0"/>
              <a:t>쪽지관리</a:t>
            </a:r>
            <a:r>
              <a:rPr lang="en-US" altLang="ko-KR" dirty="0"/>
              <a:t>&gt;</a:t>
            </a:r>
            <a:r>
              <a:rPr lang="ko-KR" altLang="en-US" dirty="0"/>
              <a:t>안 읽은 쪽지</a:t>
            </a:r>
            <a:r>
              <a:rPr lang="en-US" altLang="ko-KR" dirty="0"/>
              <a:t>&gt;</a:t>
            </a:r>
            <a:r>
              <a:rPr lang="ko-KR" altLang="en-US" dirty="0"/>
              <a:t>답장쓰기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4E311BD-7305-46D1-A6BF-6D6ED21F807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쪽지 답장쓰기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6841E6E-18C3-449B-8E54-2EEF5BD3639F}"/>
              </a:ext>
            </a:extLst>
          </p:cNvPr>
          <p:cNvSpPr/>
          <p:nvPr/>
        </p:nvSpPr>
        <p:spPr>
          <a:xfrm>
            <a:off x="6260080" y="4419238"/>
            <a:ext cx="731646" cy="322071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4DA24B7-6D2C-4CBE-AFB6-C77484C7A236}"/>
              </a:ext>
            </a:extLst>
          </p:cNvPr>
          <p:cNvSpPr txBox="1">
            <a:spLocks noChangeAspect="1"/>
          </p:cNvSpPr>
          <p:nvPr/>
        </p:nvSpPr>
        <p:spPr>
          <a:xfrm>
            <a:off x="1793573" y="3319063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AB8C32A-E708-4D0A-A2CB-6866DA264B7E}"/>
              </a:ext>
            </a:extLst>
          </p:cNvPr>
          <p:cNvSpPr txBox="1">
            <a:spLocks noChangeAspect="1"/>
          </p:cNvSpPr>
          <p:nvPr/>
        </p:nvSpPr>
        <p:spPr>
          <a:xfrm>
            <a:off x="738549" y="2928068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95DE183-F147-4DF5-B98A-69EA515FB28A}"/>
              </a:ext>
            </a:extLst>
          </p:cNvPr>
          <p:cNvSpPr txBox="1">
            <a:spLocks noChangeAspect="1"/>
          </p:cNvSpPr>
          <p:nvPr/>
        </p:nvSpPr>
        <p:spPr>
          <a:xfrm>
            <a:off x="6235475" y="441061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B7BFF7E9-F8B5-4AF1-931C-AA064FE2A987}"/>
              </a:ext>
            </a:extLst>
          </p:cNvPr>
          <p:cNvSpPr/>
          <p:nvPr/>
        </p:nvSpPr>
        <p:spPr>
          <a:xfrm>
            <a:off x="295553" y="4419238"/>
            <a:ext cx="731646" cy="322071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D732AE-CDF0-4BB9-97E3-1B10EB908B5D}"/>
              </a:ext>
            </a:extLst>
          </p:cNvPr>
          <p:cNvSpPr txBox="1">
            <a:spLocks noChangeAspect="1"/>
          </p:cNvSpPr>
          <p:nvPr/>
        </p:nvSpPr>
        <p:spPr>
          <a:xfrm>
            <a:off x="262322" y="441061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8F5DC67C-BA08-4A2B-AB3D-955E3B02C4EF}"/>
              </a:ext>
            </a:extLst>
          </p:cNvPr>
          <p:cNvSpPr/>
          <p:nvPr/>
        </p:nvSpPr>
        <p:spPr>
          <a:xfrm>
            <a:off x="2059597" y="3050722"/>
            <a:ext cx="206465" cy="135604"/>
          </a:xfrm>
          <a:prstGeom prst="rect">
            <a:avLst/>
          </a:prstGeom>
          <a:solidFill>
            <a:srgbClr val="E1EBF9"/>
          </a:solidFill>
          <a:ln>
            <a:solidFill>
              <a:srgbClr val="E1EB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351148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E7A0F11B-E43A-4614-B918-8C08773636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25" y="1440191"/>
            <a:ext cx="6892878" cy="4081130"/>
          </a:xfrm>
          <a:prstGeom prst="rect">
            <a:avLst/>
          </a:prstGeom>
        </p:spPr>
      </p:pic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2. </a:t>
            </a:r>
            <a:r>
              <a:rPr lang="ko-KR" altLang="en-US" dirty="0"/>
              <a:t>마이페이지 </a:t>
            </a:r>
            <a:r>
              <a:rPr lang="en-US" altLang="ko-KR" dirty="0"/>
              <a:t>– </a:t>
            </a:r>
            <a:r>
              <a:rPr lang="ko-KR" altLang="en-US" dirty="0"/>
              <a:t>쪽지관리</a:t>
            </a:r>
            <a:r>
              <a:rPr lang="en-US" altLang="ko-KR" dirty="0"/>
              <a:t>(</a:t>
            </a:r>
            <a:r>
              <a:rPr lang="ko-KR" altLang="en-US" dirty="0"/>
              <a:t>읽은 쪽지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2629053"/>
          </a:xfrm>
        </p:spPr>
        <p:txBody>
          <a:bodyPr/>
          <a:lstStyle/>
          <a:p>
            <a:r>
              <a:rPr lang="ko-KR" altLang="en-US" dirty="0"/>
              <a:t>① 읽은 쪽지입니다</a:t>
            </a:r>
            <a:r>
              <a:rPr lang="en-US" altLang="ko-KR" dirty="0"/>
              <a:t>. </a:t>
            </a:r>
            <a:r>
              <a:rPr lang="ko-KR" altLang="en-US" dirty="0"/>
              <a:t>읽은 쪽지 목록이 노출됩니다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쪽지 화면 어디서나 </a:t>
            </a:r>
            <a:r>
              <a:rPr lang="en-US" altLang="ko-KR" dirty="0"/>
              <a:t>[</a:t>
            </a:r>
            <a:r>
              <a:rPr lang="ko-KR" altLang="en-US" dirty="0"/>
              <a:t>쪽지 쓰기</a:t>
            </a:r>
            <a:r>
              <a:rPr lang="en-US" altLang="ko-KR" dirty="0"/>
              <a:t>] </a:t>
            </a:r>
            <a:r>
              <a:rPr lang="ko-KR" altLang="en-US" dirty="0"/>
              <a:t>버튼을 이용해 쪽지 쓰기 화면으로 이동할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보낸 사람과 내용</a:t>
            </a:r>
            <a:r>
              <a:rPr lang="en-US" altLang="ko-KR" dirty="0"/>
              <a:t>, </a:t>
            </a:r>
            <a:r>
              <a:rPr lang="ko-KR" altLang="en-US" dirty="0"/>
              <a:t>발송일시로 쪽지를 검색합니다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800" dirty="0"/>
              <a:t>④ </a:t>
            </a:r>
            <a:r>
              <a:rPr lang="ko-KR" altLang="en-US" dirty="0"/>
              <a:t>몇 개씩 볼 것인지 설정할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800" dirty="0"/>
              <a:t>⑤ </a:t>
            </a:r>
            <a:r>
              <a:rPr lang="ko-KR" altLang="en-US" dirty="0"/>
              <a:t>체크박스를 이용하여 쪽지를 선택할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800" dirty="0"/>
              <a:t>⑥ </a:t>
            </a:r>
            <a:r>
              <a:rPr lang="ko-KR" altLang="en-US" dirty="0"/>
              <a:t>읽은 쪽지의 목록이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800" dirty="0"/>
              <a:t>⑦ </a:t>
            </a:r>
            <a:r>
              <a:rPr lang="ko-KR" altLang="en-US" dirty="0"/>
              <a:t>쪽지의 내용을 클릭하여 상세화면으로 이동합니다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800" dirty="0"/>
              <a:t>⑧ </a:t>
            </a:r>
            <a:r>
              <a:rPr lang="ko-KR" altLang="en-US" dirty="0"/>
              <a:t>클릭 시</a:t>
            </a:r>
            <a:r>
              <a:rPr lang="en-US" altLang="ko-KR" dirty="0"/>
              <a:t>, </a:t>
            </a:r>
            <a:r>
              <a:rPr lang="ko-KR" altLang="en-US" dirty="0"/>
              <a:t>체크박스로 선택한 쪽지를 삭제할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자신의 </a:t>
            </a:r>
            <a:r>
              <a:rPr lang="ko-KR" altLang="en-US" dirty="0" err="1"/>
              <a:t>쪽지함에서만</a:t>
            </a:r>
            <a:r>
              <a:rPr lang="ko-KR" altLang="en-US" dirty="0"/>
              <a:t> 삭제되며</a:t>
            </a:r>
            <a:r>
              <a:rPr lang="en-US" altLang="ko-KR" dirty="0"/>
              <a:t>, </a:t>
            </a:r>
            <a:r>
              <a:rPr lang="ko-KR" altLang="en-US" dirty="0"/>
              <a:t>쪽지를 보낸 사람의 </a:t>
            </a:r>
            <a:r>
              <a:rPr lang="ko-KR" altLang="en-US" dirty="0" err="1"/>
              <a:t>쪽지함에서는</a:t>
            </a:r>
            <a:r>
              <a:rPr lang="ko-KR" altLang="en-US" dirty="0"/>
              <a:t> 삭제되지 않습니다</a:t>
            </a:r>
            <a:r>
              <a:rPr lang="en-US" altLang="ko-KR" dirty="0"/>
              <a:t>.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마이페이지</a:t>
            </a:r>
            <a:r>
              <a:rPr lang="en-US" altLang="ko-KR" dirty="0"/>
              <a:t>&gt;</a:t>
            </a:r>
            <a:r>
              <a:rPr lang="ko-KR" altLang="en-US" dirty="0"/>
              <a:t>쪽지관리</a:t>
            </a:r>
            <a:r>
              <a:rPr lang="en-US" altLang="ko-KR" dirty="0"/>
              <a:t>&gt;</a:t>
            </a:r>
            <a:r>
              <a:rPr lang="ko-KR" altLang="en-US" dirty="0"/>
              <a:t>읽은 쪽지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66102D5-5678-4426-AF01-72C44F68173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읽은 쪽지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1DCED27A-6A16-4149-923C-80D70334F18E}"/>
              </a:ext>
            </a:extLst>
          </p:cNvPr>
          <p:cNvSpPr/>
          <p:nvPr/>
        </p:nvSpPr>
        <p:spPr>
          <a:xfrm>
            <a:off x="6293793" y="1938376"/>
            <a:ext cx="720244" cy="318882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C1DBA3-A66F-4622-973A-D020C3681EC3}"/>
              </a:ext>
            </a:extLst>
          </p:cNvPr>
          <p:cNvSpPr txBox="1">
            <a:spLocks noChangeAspect="1"/>
          </p:cNvSpPr>
          <p:nvPr/>
        </p:nvSpPr>
        <p:spPr>
          <a:xfrm>
            <a:off x="6356947" y="189696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42899A0-50BB-44FB-A9DE-991796C4B280}"/>
              </a:ext>
            </a:extLst>
          </p:cNvPr>
          <p:cNvSpPr txBox="1">
            <a:spLocks noChangeAspect="1"/>
          </p:cNvSpPr>
          <p:nvPr/>
        </p:nvSpPr>
        <p:spPr>
          <a:xfrm>
            <a:off x="1290641" y="1971533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291FF581-BFD6-442A-9EE6-5A615F487D7F}"/>
              </a:ext>
            </a:extLst>
          </p:cNvPr>
          <p:cNvSpPr/>
          <p:nvPr/>
        </p:nvSpPr>
        <p:spPr>
          <a:xfrm>
            <a:off x="369322" y="2464018"/>
            <a:ext cx="3139919" cy="658162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85629BA-2639-4219-A17D-15BEAC1D5674}"/>
              </a:ext>
            </a:extLst>
          </p:cNvPr>
          <p:cNvSpPr txBox="1">
            <a:spLocks noChangeAspect="1"/>
          </p:cNvSpPr>
          <p:nvPr/>
        </p:nvSpPr>
        <p:spPr>
          <a:xfrm>
            <a:off x="342234" y="244431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79269B6-5071-4CBF-A693-2FA6C9076FA7}"/>
              </a:ext>
            </a:extLst>
          </p:cNvPr>
          <p:cNvSpPr txBox="1">
            <a:spLocks noChangeAspect="1"/>
          </p:cNvSpPr>
          <p:nvPr/>
        </p:nvSpPr>
        <p:spPr>
          <a:xfrm>
            <a:off x="244020" y="3227933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1F4F5B3-E342-4003-8CE3-4A718A980C22}"/>
              </a:ext>
            </a:extLst>
          </p:cNvPr>
          <p:cNvSpPr/>
          <p:nvPr/>
        </p:nvSpPr>
        <p:spPr>
          <a:xfrm>
            <a:off x="303903" y="3636880"/>
            <a:ext cx="412089" cy="1798458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75C83BC-B30D-4671-8F5E-E4188DF9228D}"/>
              </a:ext>
            </a:extLst>
          </p:cNvPr>
          <p:cNvSpPr txBox="1">
            <a:spLocks noChangeAspect="1"/>
          </p:cNvSpPr>
          <p:nvPr/>
        </p:nvSpPr>
        <p:spPr>
          <a:xfrm>
            <a:off x="244020" y="3636941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58AE5B2-E5C8-40E5-8C7F-58502962F0C0}"/>
              </a:ext>
            </a:extLst>
          </p:cNvPr>
          <p:cNvSpPr txBox="1">
            <a:spLocks noChangeAspect="1"/>
          </p:cNvSpPr>
          <p:nvPr/>
        </p:nvSpPr>
        <p:spPr>
          <a:xfrm>
            <a:off x="767248" y="3585183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48C79A2-51BF-4FBD-B40F-3F34D72E94CA}"/>
              </a:ext>
            </a:extLst>
          </p:cNvPr>
          <p:cNvSpPr/>
          <p:nvPr/>
        </p:nvSpPr>
        <p:spPr>
          <a:xfrm>
            <a:off x="2460506" y="3891102"/>
            <a:ext cx="3336444" cy="237855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2686FF0-49CD-46AF-BC1E-A8C44102ED42}"/>
              </a:ext>
            </a:extLst>
          </p:cNvPr>
          <p:cNvSpPr txBox="1">
            <a:spLocks noChangeAspect="1"/>
          </p:cNvSpPr>
          <p:nvPr/>
        </p:nvSpPr>
        <p:spPr>
          <a:xfrm>
            <a:off x="2391996" y="3851604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D3FF78CC-6EC3-40EF-BABD-CF4DF77B2605}"/>
              </a:ext>
            </a:extLst>
          </p:cNvPr>
          <p:cNvSpPr/>
          <p:nvPr/>
        </p:nvSpPr>
        <p:spPr>
          <a:xfrm>
            <a:off x="6285167" y="3264051"/>
            <a:ext cx="728870" cy="31264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09B5F7E-EE36-42A9-B152-F1A88BE630B5}"/>
              </a:ext>
            </a:extLst>
          </p:cNvPr>
          <p:cNvSpPr txBox="1">
            <a:spLocks noChangeAspect="1"/>
          </p:cNvSpPr>
          <p:nvPr/>
        </p:nvSpPr>
        <p:spPr>
          <a:xfrm>
            <a:off x="6208031" y="3230128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A2D3ACA0-2A18-4814-8CE7-0B8F42F97E5A}"/>
              </a:ext>
            </a:extLst>
          </p:cNvPr>
          <p:cNvSpPr/>
          <p:nvPr/>
        </p:nvSpPr>
        <p:spPr>
          <a:xfrm>
            <a:off x="1821008" y="3941098"/>
            <a:ext cx="302286" cy="1491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6BCA7A9A-C0F8-49BC-9335-D28E35DA29BA}"/>
              </a:ext>
            </a:extLst>
          </p:cNvPr>
          <p:cNvSpPr/>
          <p:nvPr/>
        </p:nvSpPr>
        <p:spPr>
          <a:xfrm>
            <a:off x="1821008" y="4712702"/>
            <a:ext cx="302286" cy="1491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E994C537-66A8-47D2-95BB-AD61461DBAA5}"/>
              </a:ext>
            </a:extLst>
          </p:cNvPr>
          <p:cNvSpPr/>
          <p:nvPr/>
        </p:nvSpPr>
        <p:spPr>
          <a:xfrm>
            <a:off x="1821008" y="4977440"/>
            <a:ext cx="302286" cy="1491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86E26820-62B9-428F-AEF5-BCC8F599D0E0}"/>
              </a:ext>
            </a:extLst>
          </p:cNvPr>
          <p:cNvSpPr/>
          <p:nvPr/>
        </p:nvSpPr>
        <p:spPr>
          <a:xfrm>
            <a:off x="1821008" y="5233552"/>
            <a:ext cx="302286" cy="1491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CF553439-FF98-4CDF-846D-C184632ED20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" r="10540" b="11156"/>
          <a:stretch/>
        </p:blipFill>
        <p:spPr>
          <a:xfrm>
            <a:off x="2487674" y="5235317"/>
            <a:ext cx="3015979" cy="14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7621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EBDFC06-4F5F-47F1-BC87-1AAD065C1A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169" y="1827562"/>
            <a:ext cx="6905397" cy="3021967"/>
          </a:xfrm>
          <a:prstGeom prst="rect">
            <a:avLst/>
          </a:prstGeom>
        </p:spPr>
      </p:pic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2. </a:t>
            </a:r>
            <a:r>
              <a:rPr lang="ko-KR" altLang="en-US" dirty="0"/>
              <a:t>마이페이지 </a:t>
            </a:r>
            <a:r>
              <a:rPr lang="en-US" altLang="ko-KR" dirty="0"/>
              <a:t>– </a:t>
            </a:r>
            <a:r>
              <a:rPr lang="ko-KR" altLang="en-US" dirty="0"/>
              <a:t>쪽지관리</a:t>
            </a:r>
            <a:r>
              <a:rPr lang="en-US" altLang="ko-KR" dirty="0"/>
              <a:t>(</a:t>
            </a:r>
            <a:r>
              <a:rPr lang="ko-KR" altLang="en-US" dirty="0"/>
              <a:t>읽은 쪽지 상세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2075568"/>
          </a:xfrm>
        </p:spPr>
        <p:txBody>
          <a:bodyPr/>
          <a:lstStyle/>
          <a:p>
            <a:r>
              <a:rPr lang="ko-KR" altLang="en-US" dirty="0"/>
              <a:t>① 쪽지의 상세 화면입니다</a:t>
            </a:r>
            <a:r>
              <a:rPr lang="en-US" altLang="ko-KR" dirty="0"/>
              <a:t>. </a:t>
            </a:r>
            <a:r>
              <a:rPr lang="ko-KR" altLang="en-US" dirty="0" err="1"/>
              <a:t>보낸사람</a:t>
            </a:r>
            <a:r>
              <a:rPr lang="en-US" altLang="ko-KR" dirty="0"/>
              <a:t>, </a:t>
            </a:r>
            <a:r>
              <a:rPr lang="ko-KR" altLang="en-US" dirty="0"/>
              <a:t>발송일시</a:t>
            </a:r>
            <a:r>
              <a:rPr lang="en-US" altLang="ko-KR" dirty="0"/>
              <a:t>, </a:t>
            </a:r>
            <a:r>
              <a:rPr lang="ko-KR" altLang="en-US" dirty="0"/>
              <a:t>수신일시</a:t>
            </a:r>
            <a:r>
              <a:rPr lang="en-US" altLang="ko-KR" dirty="0"/>
              <a:t>, </a:t>
            </a:r>
            <a:r>
              <a:rPr lang="ko-KR" altLang="en-US" dirty="0"/>
              <a:t>내용이 노출됩니다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발송일시 </a:t>
            </a:r>
            <a:r>
              <a:rPr lang="en-US" altLang="ko-KR" dirty="0"/>
              <a:t>: </a:t>
            </a:r>
            <a:r>
              <a:rPr lang="ko-KR" altLang="en-US" dirty="0"/>
              <a:t>쪽지를 보낸 사람이 쪽지를 보낸 일시가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수신일시 </a:t>
            </a:r>
            <a:r>
              <a:rPr lang="en-US" altLang="ko-KR" dirty="0"/>
              <a:t>: </a:t>
            </a:r>
            <a:r>
              <a:rPr lang="ko-KR" altLang="en-US" dirty="0"/>
              <a:t>쪽지를 받은 사람이 쪽지를 읽은 일시가 노출됩니다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클릭 시</a:t>
            </a:r>
            <a:r>
              <a:rPr lang="en-US" altLang="ko-KR" dirty="0"/>
              <a:t>,</a:t>
            </a:r>
            <a:r>
              <a:rPr lang="ko-KR" altLang="en-US" dirty="0"/>
              <a:t> 읽은 쪽지 목록으로 이동합니다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클릭 시</a:t>
            </a:r>
            <a:r>
              <a:rPr lang="en-US" altLang="ko-KR" dirty="0"/>
              <a:t>,</a:t>
            </a:r>
            <a:r>
              <a:rPr lang="ko-KR" altLang="en-US" dirty="0"/>
              <a:t> 쪽지가 삭제됩니다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자신의 </a:t>
            </a:r>
            <a:r>
              <a:rPr lang="ko-KR" altLang="en-US" dirty="0" err="1"/>
              <a:t>쪽지함에서만</a:t>
            </a:r>
            <a:r>
              <a:rPr lang="ko-KR" altLang="en-US" dirty="0"/>
              <a:t> 삭제되며</a:t>
            </a:r>
            <a:r>
              <a:rPr lang="en-US" altLang="ko-KR" dirty="0"/>
              <a:t>, </a:t>
            </a:r>
            <a:r>
              <a:rPr lang="ko-KR" altLang="en-US" dirty="0"/>
              <a:t>쪽지를 보낸 사람의 </a:t>
            </a:r>
            <a:r>
              <a:rPr lang="ko-KR" altLang="en-US" dirty="0" err="1"/>
              <a:t>쪽지함에서는</a:t>
            </a:r>
            <a:r>
              <a:rPr lang="ko-KR" altLang="en-US" dirty="0"/>
              <a:t> 삭제되지 않습니다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800" dirty="0"/>
              <a:t>④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해당 쪽지를 보낸 사람에게 답장을 쓸 수 있습니다</a:t>
            </a:r>
            <a:r>
              <a:rPr lang="en-US" altLang="ko-KR" dirty="0"/>
              <a:t>.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마이페이지</a:t>
            </a:r>
            <a:r>
              <a:rPr lang="en-US" altLang="ko-KR" dirty="0"/>
              <a:t>&gt;</a:t>
            </a:r>
            <a:r>
              <a:rPr lang="ko-KR" altLang="en-US" dirty="0"/>
              <a:t>쪽지관리</a:t>
            </a:r>
            <a:r>
              <a:rPr lang="en-US" altLang="ko-KR" dirty="0"/>
              <a:t>&gt;</a:t>
            </a:r>
            <a:r>
              <a:rPr lang="ko-KR" altLang="en-US" dirty="0"/>
              <a:t>읽은 쪽지</a:t>
            </a:r>
            <a:r>
              <a:rPr lang="en-US" altLang="ko-KR" dirty="0"/>
              <a:t>&gt;</a:t>
            </a:r>
            <a:r>
              <a:rPr lang="ko-KR" altLang="en-US" dirty="0"/>
              <a:t>상세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CB963FF-B769-4487-BC23-F1F01FE66F6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307777"/>
          </a:xfrm>
        </p:spPr>
        <p:txBody>
          <a:bodyPr/>
          <a:lstStyle/>
          <a:p>
            <a:r>
              <a:rPr lang="ko-KR" altLang="en-US" dirty="0"/>
              <a:t>읽은 쪽지 상세</a:t>
            </a:r>
          </a:p>
          <a:p>
            <a:endParaRPr lang="ko-KR" altLang="en-US" dirty="0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F1584C76-48FF-4780-9800-FE09383974E6}"/>
              </a:ext>
            </a:extLst>
          </p:cNvPr>
          <p:cNvSpPr/>
          <p:nvPr/>
        </p:nvSpPr>
        <p:spPr>
          <a:xfrm>
            <a:off x="279311" y="4347901"/>
            <a:ext cx="724402" cy="322071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71195A-CF97-4424-B9C7-FF538D36FA93}"/>
              </a:ext>
            </a:extLst>
          </p:cNvPr>
          <p:cNvSpPr txBox="1">
            <a:spLocks noChangeAspect="1"/>
          </p:cNvSpPr>
          <p:nvPr/>
        </p:nvSpPr>
        <p:spPr>
          <a:xfrm>
            <a:off x="336413" y="4335793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2FD20C7-9A82-4D1E-A13B-1207846743FD}"/>
              </a:ext>
            </a:extLst>
          </p:cNvPr>
          <p:cNvSpPr txBox="1">
            <a:spLocks noChangeAspect="1"/>
          </p:cNvSpPr>
          <p:nvPr/>
        </p:nvSpPr>
        <p:spPr>
          <a:xfrm>
            <a:off x="557761" y="2765370"/>
            <a:ext cx="150250" cy="138641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FA937097-3BAB-4D45-A720-D05514F14323}"/>
              </a:ext>
            </a:extLst>
          </p:cNvPr>
          <p:cNvSpPr/>
          <p:nvPr/>
        </p:nvSpPr>
        <p:spPr>
          <a:xfrm>
            <a:off x="5550051" y="4351383"/>
            <a:ext cx="724402" cy="322071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E816CBA-C007-40F7-9AC6-2CC5C5A84868}"/>
              </a:ext>
            </a:extLst>
          </p:cNvPr>
          <p:cNvSpPr txBox="1">
            <a:spLocks noChangeAspect="1"/>
          </p:cNvSpPr>
          <p:nvPr/>
        </p:nvSpPr>
        <p:spPr>
          <a:xfrm>
            <a:off x="5650283" y="4347901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66BF8E6C-3C04-4BD9-9B51-16FA8F24F24D}"/>
              </a:ext>
            </a:extLst>
          </p:cNvPr>
          <p:cNvSpPr/>
          <p:nvPr/>
        </p:nvSpPr>
        <p:spPr>
          <a:xfrm>
            <a:off x="6308766" y="4351383"/>
            <a:ext cx="710129" cy="322071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80552F7-917D-4C3E-9D7D-BCE252AE95CB}"/>
              </a:ext>
            </a:extLst>
          </p:cNvPr>
          <p:cNvSpPr txBox="1">
            <a:spLocks noChangeAspect="1"/>
          </p:cNvSpPr>
          <p:nvPr/>
        </p:nvSpPr>
        <p:spPr>
          <a:xfrm>
            <a:off x="6341477" y="4347901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0C4824F2-E13D-4C1B-86AC-BC3C029F3C4E}"/>
              </a:ext>
            </a:extLst>
          </p:cNvPr>
          <p:cNvSpPr/>
          <p:nvPr/>
        </p:nvSpPr>
        <p:spPr>
          <a:xfrm>
            <a:off x="1785362" y="2815625"/>
            <a:ext cx="402344" cy="1491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99517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80B19EED-99B4-474C-A282-151D3367FA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81" y="1818483"/>
            <a:ext cx="6925868" cy="3078926"/>
          </a:xfrm>
          <a:prstGeom prst="rect">
            <a:avLst/>
          </a:prstGeom>
        </p:spPr>
      </p:pic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2. </a:t>
            </a:r>
            <a:r>
              <a:rPr lang="ko-KR" altLang="en-US" dirty="0"/>
              <a:t>마이페이지 </a:t>
            </a:r>
            <a:r>
              <a:rPr lang="en-US" altLang="ko-KR" dirty="0"/>
              <a:t>– </a:t>
            </a:r>
            <a:r>
              <a:rPr lang="ko-KR" altLang="en-US" dirty="0"/>
              <a:t>쪽지관리</a:t>
            </a:r>
            <a:r>
              <a:rPr lang="en-US" altLang="ko-KR" dirty="0"/>
              <a:t>(</a:t>
            </a:r>
            <a:r>
              <a:rPr lang="ko-KR" altLang="en-US" dirty="0"/>
              <a:t>보낸 쪽지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3736792"/>
          </a:xfrm>
        </p:spPr>
        <p:txBody>
          <a:bodyPr/>
          <a:lstStyle/>
          <a:p>
            <a:r>
              <a:rPr lang="ko-KR" altLang="en-US" dirty="0"/>
              <a:t>① 보낸 쪽지입니다</a:t>
            </a:r>
            <a:r>
              <a:rPr lang="en-US" altLang="ko-KR" dirty="0"/>
              <a:t>. </a:t>
            </a:r>
            <a:r>
              <a:rPr lang="ko-KR" altLang="en-US" dirty="0"/>
              <a:t>내가 보낸 쪽지 목록이 노출됩니다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쪽지 화면 어디서나 </a:t>
            </a:r>
            <a:r>
              <a:rPr lang="en-US" altLang="ko-KR" dirty="0"/>
              <a:t>[</a:t>
            </a:r>
            <a:r>
              <a:rPr lang="ko-KR" altLang="en-US" dirty="0"/>
              <a:t>쪽지 쓰기</a:t>
            </a:r>
            <a:r>
              <a:rPr lang="en-US" altLang="ko-KR" dirty="0"/>
              <a:t>] </a:t>
            </a:r>
            <a:r>
              <a:rPr lang="ko-KR" altLang="en-US" dirty="0"/>
              <a:t>버튼을 이용해 쪽지 쓰기 화면으로 이동할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받는 사람과 내용</a:t>
            </a:r>
            <a:r>
              <a:rPr lang="en-US" altLang="ko-KR" dirty="0"/>
              <a:t>, </a:t>
            </a:r>
            <a:r>
              <a:rPr lang="ko-KR" altLang="en-US" dirty="0"/>
              <a:t>발송일시로 쪽지를 검색합니다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④ </a:t>
            </a:r>
            <a:r>
              <a:rPr lang="en-US" altLang="ko-KR" sz="100" dirty="0"/>
              <a:t> </a:t>
            </a:r>
            <a:r>
              <a:rPr lang="ko-KR" altLang="en-US" dirty="0"/>
              <a:t>몇 개씩 볼 것인지 설정할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⑤ </a:t>
            </a:r>
            <a:r>
              <a:rPr lang="ko-KR" altLang="en-US" dirty="0"/>
              <a:t>체크박스를 이용하여 쪽지를 선택할 수 있습니다</a:t>
            </a:r>
            <a:r>
              <a:rPr lang="en-US" altLang="ko-KR" dirty="0"/>
              <a:t>.</a:t>
            </a:r>
          </a:p>
          <a:p>
            <a:r>
              <a:rPr lang="en-US" altLang="ko-KR" sz="900" dirty="0"/>
              <a:t>⑥ </a:t>
            </a:r>
            <a:r>
              <a:rPr lang="ko-KR" altLang="en-US" sz="900" dirty="0"/>
              <a:t>보낸</a:t>
            </a:r>
            <a:r>
              <a:rPr lang="ko-KR" altLang="en-US" sz="1800" dirty="0"/>
              <a:t> </a:t>
            </a:r>
            <a:r>
              <a:rPr lang="ko-KR" altLang="en-US" dirty="0"/>
              <a:t>쪽지의 목록이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받는 사람이 여러 명일 경우</a:t>
            </a:r>
            <a:r>
              <a:rPr lang="en-US" altLang="ko-KR" dirty="0"/>
              <a:t>, OOO</a:t>
            </a:r>
            <a:r>
              <a:rPr lang="ko-KR" altLang="en-US" dirty="0"/>
              <a:t>외 </a:t>
            </a:r>
            <a:r>
              <a:rPr lang="en-US" altLang="ko-KR" dirty="0"/>
              <a:t>n</a:t>
            </a:r>
            <a:r>
              <a:rPr lang="ko-KR" altLang="en-US" dirty="0"/>
              <a:t>명 으로 표시됩니다</a:t>
            </a:r>
            <a:r>
              <a:rPr lang="en-US" altLang="ko-KR" dirty="0"/>
              <a:t>. </a:t>
            </a:r>
            <a:r>
              <a:rPr lang="ko-KR" altLang="en-US" dirty="0"/>
              <a:t>전체 대상자의 목록은 상세 화면에서 확인 가능합니다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발송일시 </a:t>
            </a:r>
            <a:r>
              <a:rPr lang="en-US" altLang="ko-KR" dirty="0"/>
              <a:t>: </a:t>
            </a:r>
            <a:r>
              <a:rPr lang="ko-KR" altLang="en-US" dirty="0"/>
              <a:t>쪽지를 보낸 사람이 쪽지를 보낸 일시가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⑦ </a:t>
            </a:r>
            <a:r>
              <a:rPr lang="ko-KR" altLang="en-US" dirty="0"/>
              <a:t>쪽지의 내용을 클릭하여 상세화면으로 이동합니다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⑧ </a:t>
            </a:r>
            <a:r>
              <a:rPr lang="ko-KR" altLang="en-US" dirty="0"/>
              <a:t>클릭 시</a:t>
            </a:r>
            <a:r>
              <a:rPr lang="en-US" altLang="ko-KR" dirty="0"/>
              <a:t>, </a:t>
            </a:r>
            <a:r>
              <a:rPr lang="ko-KR" altLang="en-US" dirty="0"/>
              <a:t>체크박스로 선택한 쪽지를 삭제할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자신의 </a:t>
            </a:r>
            <a:r>
              <a:rPr lang="ko-KR" altLang="en-US" dirty="0" err="1"/>
              <a:t>쪽지함에서만</a:t>
            </a:r>
            <a:r>
              <a:rPr lang="ko-KR" altLang="en-US" dirty="0"/>
              <a:t> 삭제되며</a:t>
            </a:r>
            <a:r>
              <a:rPr lang="en-US" altLang="ko-KR" dirty="0"/>
              <a:t>, </a:t>
            </a:r>
            <a:r>
              <a:rPr lang="ko-KR" altLang="en-US" dirty="0"/>
              <a:t>쪽지를 받은 사람의 </a:t>
            </a:r>
            <a:r>
              <a:rPr lang="ko-KR" altLang="en-US" dirty="0" err="1"/>
              <a:t>쪽지함에서는</a:t>
            </a:r>
            <a:r>
              <a:rPr lang="ko-KR" altLang="en-US" dirty="0"/>
              <a:t> 삭제되지 않습니다</a:t>
            </a:r>
            <a:r>
              <a:rPr lang="en-US" altLang="ko-KR" dirty="0"/>
              <a:t>.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마이페이지</a:t>
            </a:r>
            <a:r>
              <a:rPr lang="en-US" altLang="ko-KR" dirty="0"/>
              <a:t>&gt;</a:t>
            </a:r>
            <a:r>
              <a:rPr lang="ko-KR" altLang="en-US" dirty="0"/>
              <a:t>쪽지관리</a:t>
            </a:r>
            <a:r>
              <a:rPr lang="en-US" altLang="ko-KR" dirty="0"/>
              <a:t>&gt;</a:t>
            </a:r>
            <a:r>
              <a:rPr lang="ko-KR" altLang="en-US" dirty="0"/>
              <a:t>보낸 쪽지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71BDE58-5C10-492A-B0B2-9A0A9C75780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보낸 쪽지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7D68ABBC-78B4-4BD4-A255-9308877CA061}"/>
              </a:ext>
            </a:extLst>
          </p:cNvPr>
          <p:cNvSpPr/>
          <p:nvPr/>
        </p:nvSpPr>
        <p:spPr>
          <a:xfrm>
            <a:off x="6302419" y="2328143"/>
            <a:ext cx="720244" cy="315725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9114212-4EA7-43EF-AEFC-88E8C6A170CD}"/>
              </a:ext>
            </a:extLst>
          </p:cNvPr>
          <p:cNvSpPr txBox="1">
            <a:spLocks noChangeAspect="1"/>
          </p:cNvSpPr>
          <p:nvPr/>
        </p:nvSpPr>
        <p:spPr>
          <a:xfrm>
            <a:off x="6365573" y="2276524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13104F2-5D19-434E-842B-CD82A2F8E098}"/>
              </a:ext>
            </a:extLst>
          </p:cNvPr>
          <p:cNvSpPr txBox="1">
            <a:spLocks noChangeAspect="1"/>
          </p:cNvSpPr>
          <p:nvPr/>
        </p:nvSpPr>
        <p:spPr>
          <a:xfrm>
            <a:off x="2196413" y="2316591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D0224B55-F58C-4C1D-9A65-4E672122038E}"/>
              </a:ext>
            </a:extLst>
          </p:cNvPr>
          <p:cNvSpPr/>
          <p:nvPr/>
        </p:nvSpPr>
        <p:spPr>
          <a:xfrm>
            <a:off x="360696" y="2840289"/>
            <a:ext cx="3139919" cy="66474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49A9922-AF8D-4C19-96AE-033D3C856E7B}"/>
              </a:ext>
            </a:extLst>
          </p:cNvPr>
          <p:cNvSpPr txBox="1">
            <a:spLocks noChangeAspect="1"/>
          </p:cNvSpPr>
          <p:nvPr/>
        </p:nvSpPr>
        <p:spPr>
          <a:xfrm>
            <a:off x="342234" y="2815248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1E3655D-4BB7-4657-81B6-C0EE9369EBD8}"/>
              </a:ext>
            </a:extLst>
          </p:cNvPr>
          <p:cNvSpPr txBox="1">
            <a:spLocks noChangeAspect="1"/>
          </p:cNvSpPr>
          <p:nvPr/>
        </p:nvSpPr>
        <p:spPr>
          <a:xfrm>
            <a:off x="244020" y="3572991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15BC4256-739E-4C61-830F-CC17EA0EC403}"/>
              </a:ext>
            </a:extLst>
          </p:cNvPr>
          <p:cNvSpPr/>
          <p:nvPr/>
        </p:nvSpPr>
        <p:spPr>
          <a:xfrm>
            <a:off x="295277" y="4021580"/>
            <a:ext cx="412089" cy="770853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C9B6F35-9785-469C-AD88-769DD340ADF3}"/>
              </a:ext>
            </a:extLst>
          </p:cNvPr>
          <p:cNvSpPr txBox="1">
            <a:spLocks noChangeAspect="1"/>
          </p:cNvSpPr>
          <p:nvPr/>
        </p:nvSpPr>
        <p:spPr>
          <a:xfrm>
            <a:off x="244020" y="4016503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F260412-B403-4912-9ADB-F01903C671C9}"/>
              </a:ext>
            </a:extLst>
          </p:cNvPr>
          <p:cNvSpPr txBox="1">
            <a:spLocks noChangeAspect="1"/>
          </p:cNvSpPr>
          <p:nvPr/>
        </p:nvSpPr>
        <p:spPr>
          <a:xfrm>
            <a:off x="767248" y="3964745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A4C0A4E1-31EA-4BC9-B7A2-EFC5DD572C76}"/>
              </a:ext>
            </a:extLst>
          </p:cNvPr>
          <p:cNvSpPr/>
          <p:nvPr/>
        </p:nvSpPr>
        <p:spPr>
          <a:xfrm>
            <a:off x="6293793" y="3653787"/>
            <a:ext cx="728870" cy="30954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AFE1088-06D1-46F8-BDAE-ECFBC0F09760}"/>
              </a:ext>
            </a:extLst>
          </p:cNvPr>
          <p:cNvSpPr txBox="1">
            <a:spLocks noChangeAspect="1"/>
          </p:cNvSpPr>
          <p:nvPr/>
        </p:nvSpPr>
        <p:spPr>
          <a:xfrm>
            <a:off x="6216657" y="3609690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8EF9F33C-7002-465B-B433-C264E0F0A72D}"/>
              </a:ext>
            </a:extLst>
          </p:cNvPr>
          <p:cNvSpPr/>
          <p:nvPr/>
        </p:nvSpPr>
        <p:spPr>
          <a:xfrm>
            <a:off x="1806083" y="4333023"/>
            <a:ext cx="274805" cy="1491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A20995DA-64D3-4772-A200-0033E7BFF873}"/>
              </a:ext>
            </a:extLst>
          </p:cNvPr>
          <p:cNvSpPr/>
          <p:nvPr/>
        </p:nvSpPr>
        <p:spPr>
          <a:xfrm>
            <a:off x="1659859" y="4587405"/>
            <a:ext cx="187695" cy="1491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200F72DB-ADA9-481A-8DC4-66D069228AF0}"/>
              </a:ext>
            </a:extLst>
          </p:cNvPr>
          <p:cNvSpPr/>
          <p:nvPr/>
        </p:nvSpPr>
        <p:spPr>
          <a:xfrm>
            <a:off x="3827686" y="4333870"/>
            <a:ext cx="187695" cy="1491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A4860CDE-33FB-4C61-9C61-4C6813B6876F}"/>
              </a:ext>
            </a:extLst>
          </p:cNvPr>
          <p:cNvSpPr/>
          <p:nvPr/>
        </p:nvSpPr>
        <p:spPr>
          <a:xfrm>
            <a:off x="2460506" y="4280467"/>
            <a:ext cx="3336444" cy="23550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444BAC6-4B96-4CFC-89ED-B9AB8E627409}"/>
              </a:ext>
            </a:extLst>
          </p:cNvPr>
          <p:cNvSpPr txBox="1">
            <a:spLocks noChangeAspect="1"/>
          </p:cNvSpPr>
          <p:nvPr/>
        </p:nvSpPr>
        <p:spPr>
          <a:xfrm>
            <a:off x="2391996" y="423979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794699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BD68993D-0060-4852-9508-9156C4A957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417" y="1884396"/>
            <a:ext cx="6910188" cy="3071954"/>
          </a:xfrm>
          <a:prstGeom prst="rect">
            <a:avLst/>
          </a:prstGeom>
        </p:spPr>
      </p:pic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2. </a:t>
            </a:r>
            <a:r>
              <a:rPr lang="ko-KR" altLang="en-US" dirty="0"/>
              <a:t>마이페이지 </a:t>
            </a:r>
            <a:r>
              <a:rPr lang="en-US" altLang="ko-KR" dirty="0"/>
              <a:t>– </a:t>
            </a:r>
            <a:r>
              <a:rPr lang="ko-KR" altLang="en-US" dirty="0"/>
              <a:t>쪽지관리</a:t>
            </a:r>
            <a:r>
              <a:rPr lang="en-US" altLang="ko-KR" dirty="0"/>
              <a:t>(</a:t>
            </a:r>
            <a:r>
              <a:rPr lang="ko-KR" altLang="en-US" dirty="0"/>
              <a:t>보낸 쪽지 상세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1798954"/>
          </a:xfrm>
        </p:spPr>
        <p:txBody>
          <a:bodyPr/>
          <a:lstStyle/>
          <a:p>
            <a:r>
              <a:rPr lang="ko-KR" altLang="en-US" dirty="0"/>
              <a:t>① 쪽지의 상세 화면입니다</a:t>
            </a:r>
            <a:r>
              <a:rPr lang="en-US" altLang="ko-KR" dirty="0"/>
              <a:t>. </a:t>
            </a:r>
            <a:r>
              <a:rPr lang="ko-KR" altLang="en-US" dirty="0" err="1"/>
              <a:t>받는사람</a:t>
            </a:r>
            <a:r>
              <a:rPr lang="en-US" altLang="ko-KR" dirty="0"/>
              <a:t>, </a:t>
            </a:r>
            <a:r>
              <a:rPr lang="ko-KR" altLang="en-US" dirty="0"/>
              <a:t>발송일시</a:t>
            </a:r>
            <a:r>
              <a:rPr lang="en-US" altLang="ko-KR" dirty="0"/>
              <a:t>, </a:t>
            </a:r>
            <a:r>
              <a:rPr lang="ko-KR" altLang="en-US" dirty="0"/>
              <a:t>내용이 노출됩니다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발송일시 </a:t>
            </a:r>
            <a:r>
              <a:rPr lang="en-US" altLang="ko-KR" dirty="0"/>
              <a:t>: </a:t>
            </a:r>
            <a:r>
              <a:rPr lang="ko-KR" altLang="en-US" dirty="0"/>
              <a:t>쪽지를 보낸 사람이 쪽지를 보낸 일시가 노출됩니다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클릭 시</a:t>
            </a:r>
            <a:r>
              <a:rPr lang="en-US" altLang="ko-KR" dirty="0"/>
              <a:t>,</a:t>
            </a:r>
            <a:r>
              <a:rPr lang="ko-KR" altLang="en-US" dirty="0"/>
              <a:t> 팝업으로 받는 사람 전체 목록을 확인할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클릭 시</a:t>
            </a:r>
            <a:r>
              <a:rPr lang="en-US" altLang="ko-KR" dirty="0"/>
              <a:t>,</a:t>
            </a:r>
            <a:r>
              <a:rPr lang="ko-KR" altLang="en-US" dirty="0"/>
              <a:t> 보낸 쪽지 목록으로 이동합니다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④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쪽지가 삭제됩니다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자신의 </a:t>
            </a:r>
            <a:r>
              <a:rPr lang="ko-KR" altLang="en-US" dirty="0" err="1"/>
              <a:t>쪽지함에서만</a:t>
            </a:r>
            <a:r>
              <a:rPr lang="ko-KR" altLang="en-US" dirty="0"/>
              <a:t> 삭제되며</a:t>
            </a:r>
            <a:r>
              <a:rPr lang="en-US" altLang="ko-KR" dirty="0"/>
              <a:t>, </a:t>
            </a:r>
            <a:r>
              <a:rPr lang="ko-KR" altLang="en-US" dirty="0"/>
              <a:t>쪽지를 받은 사람의 </a:t>
            </a:r>
            <a:r>
              <a:rPr lang="ko-KR" altLang="en-US" dirty="0" err="1"/>
              <a:t>쪽지함에서는</a:t>
            </a:r>
            <a:r>
              <a:rPr lang="ko-KR" altLang="en-US" dirty="0"/>
              <a:t> 삭제되지 않습니다</a:t>
            </a:r>
            <a:r>
              <a:rPr lang="en-US" altLang="ko-KR" dirty="0"/>
              <a:t>.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마이페이지</a:t>
            </a:r>
            <a:r>
              <a:rPr lang="en-US" altLang="ko-KR" dirty="0"/>
              <a:t>&gt;</a:t>
            </a:r>
            <a:r>
              <a:rPr lang="ko-KR" altLang="en-US" dirty="0"/>
              <a:t>쪽지관리</a:t>
            </a:r>
            <a:r>
              <a:rPr lang="en-US" altLang="ko-KR" dirty="0"/>
              <a:t>&gt;</a:t>
            </a:r>
            <a:r>
              <a:rPr lang="ko-KR" altLang="en-US" dirty="0"/>
              <a:t>보낸 쪽지</a:t>
            </a:r>
            <a:r>
              <a:rPr lang="en-US" altLang="ko-KR" dirty="0"/>
              <a:t>&gt;</a:t>
            </a:r>
            <a:r>
              <a:rPr lang="ko-KR" altLang="en-US" dirty="0"/>
              <a:t>상세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00558CB-B150-46A4-B299-12D61C84EED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보낸 쪽지 상세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6841E6E-18C3-449B-8E54-2EEF5BD3639F}"/>
              </a:ext>
            </a:extLst>
          </p:cNvPr>
          <p:cNvSpPr/>
          <p:nvPr/>
        </p:nvSpPr>
        <p:spPr>
          <a:xfrm>
            <a:off x="2341519" y="2849633"/>
            <a:ext cx="648284" cy="241977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AB8C32A-E708-4D0A-A2CB-6866DA264B7E}"/>
              </a:ext>
            </a:extLst>
          </p:cNvPr>
          <p:cNvSpPr txBox="1">
            <a:spLocks noChangeAspect="1"/>
          </p:cNvSpPr>
          <p:nvPr/>
        </p:nvSpPr>
        <p:spPr>
          <a:xfrm>
            <a:off x="548768" y="2867686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4DA24B7-6D2C-4CBE-AFB6-C77484C7A236}"/>
              </a:ext>
            </a:extLst>
          </p:cNvPr>
          <p:cNvSpPr txBox="1">
            <a:spLocks noChangeAspect="1"/>
          </p:cNvSpPr>
          <p:nvPr/>
        </p:nvSpPr>
        <p:spPr>
          <a:xfrm>
            <a:off x="2302532" y="2798366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78182154-5D40-4170-A6D1-EB99534B7924}"/>
              </a:ext>
            </a:extLst>
          </p:cNvPr>
          <p:cNvSpPr/>
          <p:nvPr/>
        </p:nvSpPr>
        <p:spPr>
          <a:xfrm>
            <a:off x="269478" y="4459896"/>
            <a:ext cx="731186" cy="319138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793D3BB-B0EE-4E3B-8A43-15DCC3E58500}"/>
              </a:ext>
            </a:extLst>
          </p:cNvPr>
          <p:cNvSpPr txBox="1">
            <a:spLocks noChangeAspect="1"/>
          </p:cNvSpPr>
          <p:nvPr/>
        </p:nvSpPr>
        <p:spPr>
          <a:xfrm>
            <a:off x="230491" y="4408629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BE67640-4689-49FB-A635-9EACC20B5826}"/>
              </a:ext>
            </a:extLst>
          </p:cNvPr>
          <p:cNvSpPr/>
          <p:nvPr/>
        </p:nvSpPr>
        <p:spPr>
          <a:xfrm>
            <a:off x="6297306" y="4459896"/>
            <a:ext cx="731186" cy="319138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DE43993-29CA-4008-A81D-E0ABE7A3E8A8}"/>
              </a:ext>
            </a:extLst>
          </p:cNvPr>
          <p:cNvSpPr txBox="1">
            <a:spLocks noChangeAspect="1"/>
          </p:cNvSpPr>
          <p:nvPr/>
        </p:nvSpPr>
        <p:spPr>
          <a:xfrm>
            <a:off x="6258319" y="4408629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0C0E039F-273B-4A2F-9D3F-7BB9242D7127}"/>
              </a:ext>
            </a:extLst>
          </p:cNvPr>
          <p:cNvSpPr/>
          <p:nvPr/>
        </p:nvSpPr>
        <p:spPr>
          <a:xfrm>
            <a:off x="1786004" y="2881840"/>
            <a:ext cx="206465" cy="1491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04613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DB9E9788-9FC0-4A82-A865-2E9FD372F2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784" y="811724"/>
            <a:ext cx="5745015" cy="5457764"/>
          </a:xfrm>
          <a:prstGeom prst="rect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</p:pic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2. </a:t>
            </a:r>
            <a:r>
              <a:rPr lang="ko-KR" altLang="en-US" dirty="0"/>
              <a:t>마이페이지 </a:t>
            </a:r>
            <a:r>
              <a:rPr lang="en-US" altLang="ko-KR" dirty="0"/>
              <a:t>– </a:t>
            </a:r>
            <a:r>
              <a:rPr lang="ko-KR" altLang="en-US" dirty="0"/>
              <a:t>쪽지관리</a:t>
            </a:r>
            <a:r>
              <a:rPr lang="en-US" altLang="ko-KR" dirty="0"/>
              <a:t>(</a:t>
            </a:r>
            <a:r>
              <a:rPr lang="ko-KR" altLang="en-US" dirty="0"/>
              <a:t>받는 사람 전체 보기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/>
              <a:t>① 보낸 쪽지 상세 화면에서 받는 사람 </a:t>
            </a:r>
            <a:r>
              <a:rPr lang="en-US" altLang="ko-KR" dirty="0"/>
              <a:t>[</a:t>
            </a:r>
            <a:r>
              <a:rPr lang="ko-KR" altLang="en-US" dirty="0"/>
              <a:t>전체 보기</a:t>
            </a:r>
            <a:r>
              <a:rPr lang="en-US" altLang="ko-KR" dirty="0"/>
              <a:t>]</a:t>
            </a:r>
            <a:r>
              <a:rPr lang="ko-KR" altLang="en-US" dirty="0"/>
              <a:t>를 클릭하면 받는 사람 전체보기 팝업이 생성됩니다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내가 쪽지를 보낸 전체 대상의 목록이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받는 사람이 쪽지를 읽은 경우</a:t>
            </a:r>
            <a:r>
              <a:rPr lang="en-US" altLang="ko-KR" dirty="0"/>
              <a:t>, </a:t>
            </a:r>
            <a:r>
              <a:rPr lang="ko-KR" altLang="en-US" dirty="0"/>
              <a:t>수신일시가 노출됩니다</a:t>
            </a:r>
            <a:r>
              <a:rPr lang="en-US" altLang="ko-KR" dirty="0"/>
              <a:t>.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6"/>
          </p:nvPr>
        </p:nvSpPr>
        <p:spPr/>
        <p:txBody>
          <a:bodyPr lIns="36000" rIns="0"/>
          <a:lstStyle/>
          <a:p>
            <a:r>
              <a:rPr lang="ko-KR" altLang="en-US" sz="800" dirty="0"/>
              <a:t>마이페이지</a:t>
            </a:r>
            <a:r>
              <a:rPr lang="en-US" altLang="ko-KR" sz="800" dirty="0"/>
              <a:t>&gt;</a:t>
            </a:r>
            <a:r>
              <a:rPr lang="ko-KR" altLang="en-US" sz="800" dirty="0"/>
              <a:t>쪽지관리</a:t>
            </a:r>
            <a:r>
              <a:rPr lang="en-US" altLang="ko-KR" sz="800" dirty="0"/>
              <a:t>&gt;</a:t>
            </a:r>
            <a:r>
              <a:rPr lang="ko-KR" altLang="en-US" sz="800" dirty="0"/>
              <a:t>보낸 쪽지</a:t>
            </a:r>
            <a:r>
              <a:rPr lang="en-US" altLang="ko-KR" sz="800" dirty="0"/>
              <a:t>&gt;</a:t>
            </a:r>
            <a:r>
              <a:rPr lang="ko-KR" altLang="en-US" sz="800" dirty="0"/>
              <a:t>상세</a:t>
            </a:r>
            <a:r>
              <a:rPr lang="en-US" altLang="ko-KR" sz="800" dirty="0"/>
              <a:t>&gt;</a:t>
            </a:r>
            <a:r>
              <a:rPr lang="ko-KR" altLang="en-US" sz="800" dirty="0"/>
              <a:t>받는 사람 전체 보기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6278E6E-37D4-40E4-BFE5-C503C985AEB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307777"/>
          </a:xfrm>
        </p:spPr>
        <p:txBody>
          <a:bodyPr/>
          <a:lstStyle/>
          <a:p>
            <a:r>
              <a:rPr lang="ko-KR" altLang="en-US" dirty="0"/>
              <a:t>받는 사람 전체 보기</a:t>
            </a:r>
          </a:p>
          <a:p>
            <a:endParaRPr lang="ko-KR" altLang="en-US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4DA24B7-6D2C-4CBE-AFB6-C77484C7A236}"/>
              </a:ext>
            </a:extLst>
          </p:cNvPr>
          <p:cNvSpPr txBox="1">
            <a:spLocks noChangeAspect="1"/>
          </p:cNvSpPr>
          <p:nvPr/>
        </p:nvSpPr>
        <p:spPr>
          <a:xfrm>
            <a:off x="982689" y="1667413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AB8C32A-E708-4D0A-A2CB-6866DA264B7E}"/>
              </a:ext>
            </a:extLst>
          </p:cNvPr>
          <p:cNvSpPr txBox="1">
            <a:spLocks noChangeAspect="1"/>
          </p:cNvSpPr>
          <p:nvPr/>
        </p:nvSpPr>
        <p:spPr>
          <a:xfrm>
            <a:off x="772806" y="1267076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95DE183-F147-4DF5-B98A-69EA515FB28A}"/>
              </a:ext>
            </a:extLst>
          </p:cNvPr>
          <p:cNvSpPr txBox="1">
            <a:spLocks noChangeAspect="1"/>
          </p:cNvSpPr>
          <p:nvPr/>
        </p:nvSpPr>
        <p:spPr>
          <a:xfrm>
            <a:off x="4776878" y="196203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BF0185B2-7040-46C5-9FF9-223011460421}"/>
              </a:ext>
            </a:extLst>
          </p:cNvPr>
          <p:cNvSpPr/>
          <p:nvPr/>
        </p:nvSpPr>
        <p:spPr>
          <a:xfrm>
            <a:off x="1878307" y="2006666"/>
            <a:ext cx="274805" cy="1985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F5B12C5D-7D9A-4155-B08A-3A3D58ECAE11}"/>
              </a:ext>
            </a:extLst>
          </p:cNvPr>
          <p:cNvSpPr/>
          <p:nvPr/>
        </p:nvSpPr>
        <p:spPr>
          <a:xfrm>
            <a:off x="1878307" y="2283597"/>
            <a:ext cx="274805" cy="1804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37228068-9B36-446E-A59D-99A9BB4B9145}"/>
              </a:ext>
            </a:extLst>
          </p:cNvPr>
          <p:cNvSpPr/>
          <p:nvPr/>
        </p:nvSpPr>
        <p:spPr>
          <a:xfrm>
            <a:off x="1878307" y="2542479"/>
            <a:ext cx="274805" cy="1804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2C0529E-D6E7-4056-96B4-3A4970962190}"/>
              </a:ext>
            </a:extLst>
          </p:cNvPr>
          <p:cNvSpPr/>
          <p:nvPr/>
        </p:nvSpPr>
        <p:spPr>
          <a:xfrm>
            <a:off x="1878307" y="2809874"/>
            <a:ext cx="274805" cy="1804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3333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7E939C7-B520-4A7D-9B35-E5EE9BF7B7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699" y="1789043"/>
            <a:ext cx="6939979" cy="3538702"/>
          </a:xfrm>
          <a:prstGeom prst="rect">
            <a:avLst/>
          </a:prstGeom>
        </p:spPr>
      </p:pic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2. </a:t>
            </a:r>
            <a:r>
              <a:rPr lang="ko-KR" altLang="en-US" dirty="0"/>
              <a:t>마이페이지 </a:t>
            </a:r>
            <a:r>
              <a:rPr lang="en-US" altLang="ko-KR" dirty="0"/>
              <a:t>– </a:t>
            </a:r>
            <a:r>
              <a:rPr lang="ko-KR" altLang="en-US" dirty="0"/>
              <a:t>쪽지관리 </a:t>
            </a:r>
            <a:r>
              <a:rPr lang="en-US" altLang="ko-KR" dirty="0"/>
              <a:t>(</a:t>
            </a:r>
            <a:r>
              <a:rPr lang="ko-KR" altLang="en-US" dirty="0"/>
              <a:t>쪽지쓰기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2352695"/>
          </a:xfrm>
        </p:spPr>
        <p:txBody>
          <a:bodyPr/>
          <a:lstStyle/>
          <a:p>
            <a:r>
              <a:rPr lang="ko-KR" altLang="en-US" dirty="0"/>
              <a:t>① 쪽지 쓰기 화면에서는 받는 사람을 선택하고 내용을 입력하여 쪽지를 발송할 수 있습니다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</a:p>
          <a:p>
            <a:endParaRPr lang="ko-KR" altLang="en-US" dirty="0"/>
          </a:p>
          <a:p>
            <a:r>
              <a:rPr lang="ko-KR" altLang="en-US" dirty="0"/>
              <a:t>② 클릭 시</a:t>
            </a:r>
            <a:r>
              <a:rPr lang="en-US" altLang="ko-KR" dirty="0"/>
              <a:t>,</a:t>
            </a:r>
            <a:r>
              <a:rPr lang="ko-KR" altLang="en-US" dirty="0"/>
              <a:t> 받는 사람 선택 팝업이 생성됩니다</a:t>
            </a:r>
            <a:r>
              <a:rPr lang="en-US" altLang="ko-KR" dirty="0"/>
              <a:t>. </a:t>
            </a:r>
            <a:r>
              <a:rPr lang="ko-KR" altLang="en-US" dirty="0"/>
              <a:t>받는 사람은 팝업에서 선택할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받는 사람 선택 팝업에 대한 내용은 다음 페이지에서 확인할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받는 사람으로 선택된 대상들이 노출됩니다</a:t>
            </a:r>
            <a:r>
              <a:rPr lang="en-US" altLang="ko-KR" dirty="0"/>
              <a:t>. </a:t>
            </a:r>
            <a:r>
              <a:rPr lang="ko-KR" altLang="en-US" dirty="0"/>
              <a:t>이름 우측의 </a:t>
            </a:r>
            <a:r>
              <a:rPr lang="en-US" altLang="ko-KR" dirty="0"/>
              <a:t>[X]</a:t>
            </a:r>
            <a:r>
              <a:rPr lang="ko-KR" altLang="en-US" dirty="0"/>
              <a:t>를 클릭하여 대상을 삭제할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④ </a:t>
            </a:r>
            <a:r>
              <a:rPr lang="ko-KR" altLang="en-US" dirty="0"/>
              <a:t>내용을 입력합니다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⑤ </a:t>
            </a:r>
            <a:r>
              <a:rPr lang="ko-KR" altLang="en-US" dirty="0"/>
              <a:t>클릭 시</a:t>
            </a:r>
            <a:r>
              <a:rPr lang="en-US" altLang="ko-KR" dirty="0"/>
              <a:t>, </a:t>
            </a:r>
            <a:r>
              <a:rPr lang="ko-KR" altLang="en-US" dirty="0"/>
              <a:t>선택된 받는 사람에게 쪽지가 발송됩니다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⑥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보낸 쪽지 목록으로 이동합니다</a:t>
            </a:r>
            <a:r>
              <a:rPr lang="en-US" altLang="ko-KR" dirty="0"/>
              <a:t>.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마이페이지</a:t>
            </a:r>
            <a:r>
              <a:rPr lang="en-US" altLang="ko-KR" dirty="0"/>
              <a:t>&gt;</a:t>
            </a:r>
            <a:r>
              <a:rPr lang="ko-KR" altLang="en-US" dirty="0"/>
              <a:t>쪽지관리</a:t>
            </a:r>
            <a:r>
              <a:rPr lang="en-US" altLang="ko-KR" dirty="0"/>
              <a:t>&gt;</a:t>
            </a:r>
            <a:r>
              <a:rPr lang="ko-KR" altLang="en-US" dirty="0"/>
              <a:t>쪽지 쓰기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ED49A8D-6904-495D-BAE5-A7A989D6A7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쪽지 쓰기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6841E6E-18C3-449B-8E54-2EEF5BD3639F}"/>
              </a:ext>
            </a:extLst>
          </p:cNvPr>
          <p:cNvSpPr/>
          <p:nvPr/>
        </p:nvSpPr>
        <p:spPr>
          <a:xfrm>
            <a:off x="6308725" y="2965744"/>
            <a:ext cx="673831" cy="25486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4DA24B7-6D2C-4CBE-AFB6-C77484C7A236}"/>
              </a:ext>
            </a:extLst>
          </p:cNvPr>
          <p:cNvSpPr txBox="1">
            <a:spLocks noChangeAspect="1"/>
          </p:cNvSpPr>
          <p:nvPr/>
        </p:nvSpPr>
        <p:spPr>
          <a:xfrm>
            <a:off x="1793573" y="2978631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AB8C32A-E708-4D0A-A2CB-6866DA264B7E}"/>
              </a:ext>
            </a:extLst>
          </p:cNvPr>
          <p:cNvSpPr txBox="1">
            <a:spLocks noChangeAspect="1"/>
          </p:cNvSpPr>
          <p:nvPr/>
        </p:nvSpPr>
        <p:spPr>
          <a:xfrm>
            <a:off x="246846" y="2720499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95DE183-F147-4DF5-B98A-69EA515FB28A}"/>
              </a:ext>
            </a:extLst>
          </p:cNvPr>
          <p:cNvSpPr txBox="1">
            <a:spLocks noChangeAspect="1"/>
          </p:cNvSpPr>
          <p:nvPr/>
        </p:nvSpPr>
        <p:spPr>
          <a:xfrm>
            <a:off x="6323551" y="2965744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3B26A44-2A2A-4A83-86D0-B2B5A965E96F}"/>
              </a:ext>
            </a:extLst>
          </p:cNvPr>
          <p:cNvSpPr txBox="1">
            <a:spLocks noChangeAspect="1"/>
          </p:cNvSpPr>
          <p:nvPr/>
        </p:nvSpPr>
        <p:spPr>
          <a:xfrm>
            <a:off x="1793573" y="3385870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47BEFDC-69C6-4883-BC06-A22903F61A88}"/>
              </a:ext>
            </a:extLst>
          </p:cNvPr>
          <p:cNvSpPr txBox="1">
            <a:spLocks noChangeAspect="1"/>
          </p:cNvSpPr>
          <p:nvPr/>
        </p:nvSpPr>
        <p:spPr>
          <a:xfrm>
            <a:off x="6329951" y="448608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CC5C595-4B6F-4A0D-934C-F515520C9B07}"/>
              </a:ext>
            </a:extLst>
          </p:cNvPr>
          <p:cNvSpPr/>
          <p:nvPr/>
        </p:nvSpPr>
        <p:spPr>
          <a:xfrm>
            <a:off x="6292285" y="4439571"/>
            <a:ext cx="741214" cy="33063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DB6DFB0-5743-46D6-9A1B-BE251A6BE3E0}"/>
              </a:ext>
            </a:extLst>
          </p:cNvPr>
          <p:cNvSpPr/>
          <p:nvPr/>
        </p:nvSpPr>
        <p:spPr>
          <a:xfrm>
            <a:off x="238220" y="4439571"/>
            <a:ext cx="741214" cy="33063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5575C29-DB76-4137-9C22-EB471C078308}"/>
              </a:ext>
            </a:extLst>
          </p:cNvPr>
          <p:cNvSpPr txBox="1">
            <a:spLocks noChangeAspect="1"/>
          </p:cNvSpPr>
          <p:nvPr/>
        </p:nvSpPr>
        <p:spPr>
          <a:xfrm>
            <a:off x="275886" y="448608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5A61AFDA-275E-4321-BF4A-0B12EBFEF5D7}"/>
              </a:ext>
            </a:extLst>
          </p:cNvPr>
          <p:cNvSpPr/>
          <p:nvPr/>
        </p:nvSpPr>
        <p:spPr>
          <a:xfrm>
            <a:off x="2036597" y="3042689"/>
            <a:ext cx="206465" cy="149164"/>
          </a:xfrm>
          <a:prstGeom prst="rect">
            <a:avLst/>
          </a:prstGeom>
          <a:solidFill>
            <a:srgbClr val="E1EBF9"/>
          </a:solidFill>
          <a:ln>
            <a:solidFill>
              <a:srgbClr val="E1EB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 dirty="0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F011135C-5D98-4176-A72C-7B424B8087C9}"/>
              </a:ext>
            </a:extLst>
          </p:cNvPr>
          <p:cNvSpPr/>
          <p:nvPr/>
        </p:nvSpPr>
        <p:spPr>
          <a:xfrm>
            <a:off x="2700831" y="3042689"/>
            <a:ext cx="206465" cy="149164"/>
          </a:xfrm>
          <a:prstGeom prst="rect">
            <a:avLst/>
          </a:prstGeom>
          <a:solidFill>
            <a:srgbClr val="E1EBF9"/>
          </a:solidFill>
          <a:ln>
            <a:solidFill>
              <a:srgbClr val="E1EB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334BB90D-72F4-4B22-AA21-E5239EA5B9AA}"/>
              </a:ext>
            </a:extLst>
          </p:cNvPr>
          <p:cNvSpPr/>
          <p:nvPr/>
        </p:nvSpPr>
        <p:spPr>
          <a:xfrm>
            <a:off x="3365219" y="3042689"/>
            <a:ext cx="206465" cy="149164"/>
          </a:xfrm>
          <a:prstGeom prst="rect">
            <a:avLst/>
          </a:prstGeom>
          <a:solidFill>
            <a:srgbClr val="E1EBF9"/>
          </a:solidFill>
          <a:ln>
            <a:solidFill>
              <a:srgbClr val="E1EB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 dirty="0"/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68D5B797-6132-4B71-9098-A07B47127B1B}"/>
              </a:ext>
            </a:extLst>
          </p:cNvPr>
          <p:cNvSpPr/>
          <p:nvPr/>
        </p:nvSpPr>
        <p:spPr>
          <a:xfrm>
            <a:off x="4025052" y="3042689"/>
            <a:ext cx="206465" cy="149164"/>
          </a:xfrm>
          <a:prstGeom prst="rect">
            <a:avLst/>
          </a:prstGeom>
          <a:solidFill>
            <a:srgbClr val="E1EBF9"/>
          </a:solidFill>
          <a:ln>
            <a:solidFill>
              <a:srgbClr val="E1EB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 dirty="0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44623325-56F9-43B3-AE6E-AE67EE70A8FE}"/>
              </a:ext>
            </a:extLst>
          </p:cNvPr>
          <p:cNvSpPr/>
          <p:nvPr/>
        </p:nvSpPr>
        <p:spPr>
          <a:xfrm>
            <a:off x="4693511" y="3042689"/>
            <a:ext cx="206465" cy="149164"/>
          </a:xfrm>
          <a:prstGeom prst="rect">
            <a:avLst/>
          </a:prstGeom>
          <a:solidFill>
            <a:srgbClr val="E1EBF9"/>
          </a:solidFill>
          <a:ln>
            <a:solidFill>
              <a:srgbClr val="E1EB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606033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2. </a:t>
            </a:r>
            <a:r>
              <a:rPr lang="ko-KR" altLang="en-US" dirty="0"/>
              <a:t>마이페이지 </a:t>
            </a:r>
            <a:r>
              <a:rPr lang="en-US" altLang="ko-KR" dirty="0"/>
              <a:t>– </a:t>
            </a:r>
            <a:r>
              <a:rPr lang="ko-KR" altLang="en-US" dirty="0"/>
              <a:t>쪽지관리 </a:t>
            </a:r>
            <a:r>
              <a:rPr lang="en-US" altLang="ko-KR" dirty="0"/>
              <a:t>(</a:t>
            </a:r>
            <a:r>
              <a:rPr lang="ko-KR" altLang="en-US" dirty="0"/>
              <a:t>받는 사람 선택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2076081"/>
          </a:xfrm>
        </p:spPr>
        <p:txBody>
          <a:bodyPr/>
          <a:lstStyle/>
          <a:p>
            <a:r>
              <a:rPr lang="ko-KR" altLang="en-US" dirty="0"/>
              <a:t>① 받는 사람 선택 팝업을 이용해 쪽지를 보낼 대상을 선택할 수 있습니다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학생</a:t>
            </a:r>
            <a:r>
              <a:rPr lang="en-US" altLang="ko-KR" dirty="0"/>
              <a:t>/</a:t>
            </a:r>
            <a:r>
              <a:rPr lang="ko-KR" altLang="en-US" dirty="0"/>
              <a:t>교수의 이름으로 검색할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클릭 시</a:t>
            </a:r>
            <a:r>
              <a:rPr lang="en-US" altLang="ko-KR" dirty="0"/>
              <a:t>,</a:t>
            </a:r>
            <a:r>
              <a:rPr lang="ko-KR" altLang="en-US" dirty="0"/>
              <a:t> 검색 조건이 초기화됩니다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④ </a:t>
            </a:r>
            <a:r>
              <a:rPr lang="ko-KR" altLang="en-US" dirty="0"/>
              <a:t>몇 개씩 볼 것인지 설정할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⑤ </a:t>
            </a:r>
            <a:r>
              <a:rPr lang="ko-KR" altLang="en-US" dirty="0"/>
              <a:t>검색된 대상의 목록이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⑥ </a:t>
            </a:r>
            <a:r>
              <a:rPr lang="ko-KR" altLang="en-US" dirty="0"/>
              <a:t>체크박스로 받는 사람을 선택합니다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다중선택이 가능합니다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sz="900" dirty="0"/>
              <a:t>⑦ </a:t>
            </a:r>
            <a:r>
              <a:rPr lang="ko-KR" altLang="en-US" dirty="0"/>
              <a:t>클릭 시</a:t>
            </a:r>
            <a:r>
              <a:rPr lang="en-US" altLang="ko-KR" dirty="0"/>
              <a:t>, </a:t>
            </a:r>
            <a:r>
              <a:rPr lang="ko-KR" altLang="en-US" dirty="0"/>
              <a:t>받는 사람 선택이 완료됩니다</a:t>
            </a:r>
            <a:r>
              <a:rPr lang="en-US" altLang="ko-KR" dirty="0"/>
              <a:t>.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마이페이지</a:t>
            </a:r>
            <a:r>
              <a:rPr lang="en-US" altLang="ko-KR" dirty="0"/>
              <a:t>&gt;</a:t>
            </a:r>
            <a:r>
              <a:rPr lang="ko-KR" altLang="en-US" dirty="0"/>
              <a:t>쪽지관리</a:t>
            </a:r>
            <a:r>
              <a:rPr lang="en-US" altLang="ko-KR" dirty="0"/>
              <a:t>&gt;</a:t>
            </a:r>
            <a:r>
              <a:rPr lang="ko-KR" altLang="en-US" dirty="0"/>
              <a:t>쪽지 쓰기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A098F41-7041-43B2-B9C0-686C0A4AE95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받는 사람 선택</a:t>
            </a:r>
          </a:p>
        </p:txBody>
      </p:sp>
      <p:grpSp>
        <p:nvGrpSpPr>
          <p:cNvPr id="7" name="그룹 6"/>
          <p:cNvGrpSpPr/>
          <p:nvPr/>
        </p:nvGrpSpPr>
        <p:grpSpPr>
          <a:xfrm>
            <a:off x="943134" y="752835"/>
            <a:ext cx="5459069" cy="5744956"/>
            <a:chOff x="943134" y="752835"/>
            <a:chExt cx="5459069" cy="5744956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536AAE8D-0DC7-40CB-ADE6-BED56B4371D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43134" y="752835"/>
              <a:ext cx="5459069" cy="5744956"/>
            </a:xfrm>
            <a:prstGeom prst="rect">
              <a:avLst/>
            </a:prstGeom>
          </p:spPr>
        </p:pic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86841E6E-18C3-449B-8E54-2EEF5BD3639F}"/>
                </a:ext>
              </a:extLst>
            </p:cNvPr>
            <p:cNvSpPr/>
            <p:nvPr/>
          </p:nvSpPr>
          <p:spPr>
            <a:xfrm>
              <a:off x="1138661" y="1708415"/>
              <a:ext cx="3942945" cy="339473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44DA24B7-6D2C-4CBE-AFB6-C77484C7A236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138661" y="1610829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2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CAB8C32A-E708-4D0A-A2CB-6866DA264B7E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969012" y="1243599"/>
              <a:ext cx="148948" cy="1374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1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895DE183-F147-4DF5-B98A-69EA515FB28A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449949" y="2527444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5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B191AFA-0588-43EF-9281-A01A1437F16B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491203" y="1728477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3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FCAD11BB-6B61-4A54-8746-89C69653F0BB}"/>
                </a:ext>
              </a:extLst>
            </p:cNvPr>
            <p:cNvSpPr/>
            <p:nvPr/>
          </p:nvSpPr>
          <p:spPr>
            <a:xfrm>
              <a:off x="1085984" y="2189160"/>
              <a:ext cx="785372" cy="266332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7224DDFC-81E9-42D0-A91A-42B55653A5BA}"/>
                </a:ext>
              </a:extLst>
            </p:cNvPr>
            <p:cNvSpPr/>
            <p:nvPr/>
          </p:nvSpPr>
          <p:spPr>
            <a:xfrm>
              <a:off x="1077625" y="2516975"/>
              <a:ext cx="344863" cy="2710543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4BAD9B71-C83F-446F-90E9-693F2ADA4B2F}"/>
                </a:ext>
              </a:extLst>
            </p:cNvPr>
            <p:cNvSpPr/>
            <p:nvPr/>
          </p:nvSpPr>
          <p:spPr>
            <a:xfrm>
              <a:off x="2948207" y="6109845"/>
              <a:ext cx="710389" cy="287846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065BEA2-68EA-4DD8-A0B9-0E1274CE7FA9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3010469" y="6078342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7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6B7A341-69F5-4F7D-9290-61B48AE07D38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000489" y="2183686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4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505C114-4FA9-452B-9351-AC1D6C2A0FEE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000489" y="2756543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6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1000489" y="5273768"/>
              <a:ext cx="3800111" cy="33061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2435998" y="2813927"/>
              <a:ext cx="196589" cy="240621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6159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7F15D143-42D7-4B37-BC1E-CEA258117A1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955"/>
          <a:stretch/>
        </p:blipFill>
        <p:spPr>
          <a:xfrm>
            <a:off x="587083" y="682273"/>
            <a:ext cx="6138601" cy="5781412"/>
          </a:xfrm>
          <a:prstGeom prst="rect">
            <a:avLst/>
          </a:prstGeom>
        </p:spPr>
      </p:pic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– </a:t>
            </a:r>
            <a:r>
              <a:rPr lang="ko-KR" altLang="en-US"/>
              <a:t>강의실 홈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7725" y="967556"/>
            <a:ext cx="2520000" cy="5258106"/>
          </a:xfrm>
        </p:spPr>
        <p:txBody>
          <a:bodyPr/>
          <a:lstStyle/>
          <a:p>
            <a:r>
              <a:rPr lang="ko-KR" altLang="en-US" dirty="0"/>
              <a:t>강의실에 입장한 모습입니다</a:t>
            </a:r>
            <a:r>
              <a:rPr lang="en-US" altLang="ko-KR" dirty="0"/>
              <a:t>. </a:t>
            </a:r>
            <a:r>
              <a:rPr lang="ko-KR" altLang="en-US" dirty="0"/>
              <a:t>강의실에서는 동영상 강의 시청과 학습활동 진행이 가능하며</a:t>
            </a:r>
            <a:r>
              <a:rPr lang="en-US" altLang="ko-KR" dirty="0"/>
              <a:t>, </a:t>
            </a:r>
            <a:r>
              <a:rPr lang="ko-KR" altLang="en-US" dirty="0"/>
              <a:t>학습현황을 확인할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① 과정명이 노출됩니다</a:t>
            </a:r>
            <a:r>
              <a:rPr lang="en-US" altLang="ko-KR" dirty="0"/>
              <a:t>. </a:t>
            </a:r>
            <a:r>
              <a:rPr lang="ko-KR" altLang="en-US" dirty="0"/>
              <a:t>클릭 시</a:t>
            </a:r>
            <a:r>
              <a:rPr lang="en-US" altLang="ko-KR" dirty="0"/>
              <a:t>, </a:t>
            </a:r>
            <a:r>
              <a:rPr lang="ko-KR" altLang="en-US" dirty="0"/>
              <a:t>해당 학기에 수강중인 다른 과정의 목록이 노출되며 강의실을 이동할 수 있습니다</a:t>
            </a:r>
            <a:r>
              <a:rPr lang="en-US" altLang="ko-KR" dirty="0"/>
              <a:t>. 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해당 과정의 담당교수</a:t>
            </a:r>
            <a:r>
              <a:rPr lang="en-US" altLang="ko-KR" dirty="0"/>
              <a:t>, </a:t>
            </a:r>
            <a:r>
              <a:rPr lang="ko-KR" altLang="en-US" dirty="0"/>
              <a:t>이수구분 및 학점</a:t>
            </a:r>
            <a:r>
              <a:rPr lang="en-US" altLang="ko-KR" dirty="0"/>
              <a:t>, </a:t>
            </a:r>
            <a:r>
              <a:rPr lang="ko-KR" altLang="en-US" dirty="0"/>
              <a:t>학생수가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현재 화면의 화면명이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④ </a:t>
            </a:r>
            <a:r>
              <a:rPr lang="ko-KR" altLang="en-US" dirty="0"/>
              <a:t>강의실 홈 버튼입니다</a:t>
            </a:r>
            <a:r>
              <a:rPr lang="en-US" altLang="ko-KR" dirty="0"/>
              <a:t>.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강의실 메인으로 이동합니다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⑤ </a:t>
            </a:r>
            <a:r>
              <a:rPr lang="ko-KR" altLang="en-US" dirty="0"/>
              <a:t>클릭 시</a:t>
            </a:r>
            <a:r>
              <a:rPr lang="en-US" altLang="ko-KR" dirty="0"/>
              <a:t>, </a:t>
            </a:r>
            <a:r>
              <a:rPr lang="ko-KR" altLang="en-US" dirty="0"/>
              <a:t>팝업으로 강의계획서를 조회할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⑥ </a:t>
            </a:r>
            <a:r>
              <a:rPr lang="ko-KR" altLang="en-US" dirty="0"/>
              <a:t>클릭 시</a:t>
            </a:r>
            <a:r>
              <a:rPr lang="en-US" altLang="ko-KR" dirty="0"/>
              <a:t>, </a:t>
            </a:r>
            <a:r>
              <a:rPr lang="ko-KR" altLang="en-US" dirty="0"/>
              <a:t>해당 과정에 대한 학습현황 화면으로 이동합니다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⑦ </a:t>
            </a:r>
            <a:r>
              <a:rPr lang="ko-KR" altLang="en-US" dirty="0"/>
              <a:t>해당 과정의 게시판 목록입니다</a:t>
            </a:r>
            <a:r>
              <a:rPr lang="en-US" altLang="ko-KR" dirty="0"/>
              <a:t>. </a:t>
            </a:r>
            <a:r>
              <a:rPr lang="ko-KR" altLang="en-US" dirty="0"/>
              <a:t>게시판은 공지사항</a:t>
            </a:r>
            <a:r>
              <a:rPr lang="en-US" altLang="ko-KR" dirty="0"/>
              <a:t>, </a:t>
            </a:r>
            <a:r>
              <a:rPr lang="ko-KR" altLang="en-US" dirty="0"/>
              <a:t>자료실</a:t>
            </a:r>
            <a:r>
              <a:rPr lang="en-US" altLang="ko-KR" dirty="0"/>
              <a:t>, Q&amp;A, 1:1 </a:t>
            </a:r>
            <a:r>
              <a:rPr lang="ko-KR" altLang="en-US" dirty="0"/>
              <a:t>상담</a:t>
            </a:r>
            <a:r>
              <a:rPr lang="en-US" altLang="ko-KR" dirty="0"/>
              <a:t>, </a:t>
            </a:r>
            <a:r>
              <a:rPr lang="ko-KR" altLang="en-US" dirty="0"/>
              <a:t>자유게시판이 있으며</a:t>
            </a:r>
            <a:r>
              <a:rPr lang="en-US" altLang="ko-KR" dirty="0"/>
              <a:t>, </a:t>
            </a:r>
            <a:r>
              <a:rPr lang="ko-KR" altLang="en-US" dirty="0"/>
              <a:t>각 게시판명을 클릭 시</a:t>
            </a:r>
            <a:r>
              <a:rPr lang="en-US" altLang="ko-KR" dirty="0"/>
              <a:t>,</a:t>
            </a:r>
            <a:r>
              <a:rPr lang="ko-KR" altLang="en-US" dirty="0"/>
              <a:t> 해당 게시판으로 이동합니다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⑧ </a:t>
            </a:r>
            <a:r>
              <a:rPr lang="ko-KR" altLang="en-US" dirty="0"/>
              <a:t>해당 과정의 </a:t>
            </a:r>
            <a:r>
              <a:rPr lang="ko-KR" altLang="en-US" dirty="0" err="1"/>
              <a:t>학습활동입니다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 err="1"/>
              <a:t>과제방</a:t>
            </a:r>
            <a:r>
              <a:rPr lang="en-US" altLang="ko-KR" dirty="0"/>
              <a:t>: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과제방으로 이동하여 과제 활동 진행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시험</a:t>
            </a:r>
            <a:r>
              <a:rPr lang="en-US" altLang="ko-KR" dirty="0"/>
              <a:t>: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새창으로 시험 화면 열리며 새창에서 시험 진행</a:t>
            </a:r>
            <a:r>
              <a:rPr lang="en-US" altLang="ko-KR" dirty="0"/>
              <a:t>(</a:t>
            </a:r>
            <a:r>
              <a:rPr lang="ko-KR" altLang="en-US" dirty="0"/>
              <a:t>시험기간에만 진입 가능함</a:t>
            </a:r>
            <a:r>
              <a:rPr lang="en-US" altLang="ko-KR" dirty="0"/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 err="1"/>
              <a:t>퀴즈방</a:t>
            </a:r>
            <a:r>
              <a:rPr lang="en-US" altLang="ko-KR" dirty="0"/>
              <a:t>: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새창으로 </a:t>
            </a:r>
            <a:r>
              <a:rPr lang="ko-KR" altLang="en-US" dirty="0" err="1"/>
              <a:t>퀴즈방</a:t>
            </a:r>
            <a:r>
              <a:rPr lang="ko-KR" altLang="en-US" dirty="0"/>
              <a:t> 화면 열리며 새창에서 퀴즈 활동 진행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 err="1"/>
              <a:t>토론방</a:t>
            </a:r>
            <a:r>
              <a:rPr lang="en-US" altLang="ko-KR" dirty="0"/>
              <a:t>: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토론방으로 이동하여 토론 활동 진행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⑨ </a:t>
            </a:r>
            <a:r>
              <a:rPr lang="ko-KR" altLang="en-US" dirty="0"/>
              <a:t>현재 접속 중인 온라인 사용자의 목록이 노출됩니다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47FD81A0-CE24-4D92-896C-27E0EB66E58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/>
              <a:t>강의실 홈</a:t>
            </a:r>
            <a:r>
              <a:rPr lang="en-US" altLang="ko-KR" dirty="0"/>
              <a:t>(1/2)</a:t>
            </a:r>
            <a:endParaRPr lang="ko-KR" altLang="en-US" dirty="0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1437E200-BE96-4640-B38C-0DCA460BAB00}"/>
              </a:ext>
            </a:extLst>
          </p:cNvPr>
          <p:cNvSpPr/>
          <p:nvPr/>
        </p:nvSpPr>
        <p:spPr>
          <a:xfrm>
            <a:off x="761584" y="1377388"/>
            <a:ext cx="762832" cy="241977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706BBD-1CED-4746-B489-7A738E13543E}"/>
              </a:ext>
            </a:extLst>
          </p:cNvPr>
          <p:cNvSpPr txBox="1">
            <a:spLocks noChangeAspect="1"/>
          </p:cNvSpPr>
          <p:nvPr/>
        </p:nvSpPr>
        <p:spPr>
          <a:xfrm>
            <a:off x="3162009" y="91891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AEA142F-1386-4D0E-A284-E9B752A9A7EF}"/>
              </a:ext>
            </a:extLst>
          </p:cNvPr>
          <p:cNvSpPr/>
          <p:nvPr/>
        </p:nvSpPr>
        <p:spPr>
          <a:xfrm>
            <a:off x="3155008" y="1028601"/>
            <a:ext cx="1598147" cy="199981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7BDB0D02-292D-4D9B-B0E3-043B8434B794}"/>
              </a:ext>
            </a:extLst>
          </p:cNvPr>
          <p:cNvSpPr/>
          <p:nvPr/>
        </p:nvSpPr>
        <p:spPr>
          <a:xfrm>
            <a:off x="6262779" y="1150842"/>
            <a:ext cx="419776" cy="190275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668851E-2961-4908-921A-FDCB3906C1BA}"/>
              </a:ext>
            </a:extLst>
          </p:cNvPr>
          <p:cNvSpPr txBox="1">
            <a:spLocks noChangeAspect="1"/>
          </p:cNvSpPr>
          <p:nvPr/>
        </p:nvSpPr>
        <p:spPr>
          <a:xfrm>
            <a:off x="6192348" y="108994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F404556B-84E4-4149-B22A-1F1FF40EFAA7}"/>
              </a:ext>
            </a:extLst>
          </p:cNvPr>
          <p:cNvSpPr/>
          <p:nvPr/>
        </p:nvSpPr>
        <p:spPr>
          <a:xfrm>
            <a:off x="672210" y="1659161"/>
            <a:ext cx="941580" cy="276982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916812E2-1A87-4A5B-A837-C3043CD79055}"/>
              </a:ext>
            </a:extLst>
          </p:cNvPr>
          <p:cNvSpPr/>
          <p:nvPr/>
        </p:nvSpPr>
        <p:spPr>
          <a:xfrm>
            <a:off x="672210" y="1960477"/>
            <a:ext cx="941580" cy="276982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368AF74-B414-4B15-B277-9D64F8BA3D8D}"/>
              </a:ext>
            </a:extLst>
          </p:cNvPr>
          <p:cNvSpPr txBox="1">
            <a:spLocks noChangeAspect="1"/>
          </p:cNvSpPr>
          <p:nvPr/>
        </p:nvSpPr>
        <p:spPr>
          <a:xfrm>
            <a:off x="672210" y="133759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B16CF17-A48B-4187-907A-61E100E95159}"/>
              </a:ext>
            </a:extLst>
          </p:cNvPr>
          <p:cNvSpPr txBox="1">
            <a:spLocks noChangeAspect="1"/>
          </p:cNvSpPr>
          <p:nvPr/>
        </p:nvSpPr>
        <p:spPr>
          <a:xfrm>
            <a:off x="658570" y="1676576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C975B2C-70C7-42D9-B3B7-F15E55A14CD6}"/>
              </a:ext>
            </a:extLst>
          </p:cNvPr>
          <p:cNvSpPr txBox="1">
            <a:spLocks noChangeAspect="1"/>
          </p:cNvSpPr>
          <p:nvPr/>
        </p:nvSpPr>
        <p:spPr>
          <a:xfrm>
            <a:off x="654957" y="1958581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20294D6-F0E6-454C-9AD0-71E93E9D7990}"/>
              </a:ext>
            </a:extLst>
          </p:cNvPr>
          <p:cNvSpPr/>
          <p:nvPr/>
        </p:nvSpPr>
        <p:spPr>
          <a:xfrm>
            <a:off x="672210" y="2319271"/>
            <a:ext cx="941580" cy="89318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390CB44-E2DC-4CF0-BAF2-39277C201ABA}"/>
              </a:ext>
            </a:extLst>
          </p:cNvPr>
          <p:cNvSpPr txBox="1">
            <a:spLocks noChangeAspect="1"/>
          </p:cNvSpPr>
          <p:nvPr/>
        </p:nvSpPr>
        <p:spPr>
          <a:xfrm>
            <a:off x="654957" y="2311459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2DD81E26-9A89-4167-A459-EEF25354E771}"/>
              </a:ext>
            </a:extLst>
          </p:cNvPr>
          <p:cNvSpPr/>
          <p:nvPr/>
        </p:nvSpPr>
        <p:spPr>
          <a:xfrm>
            <a:off x="1021028" y="986605"/>
            <a:ext cx="2032722" cy="276982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D397C02-4688-4F46-8584-56E48CAE30E2}"/>
              </a:ext>
            </a:extLst>
          </p:cNvPr>
          <p:cNvSpPr txBox="1">
            <a:spLocks noChangeAspect="1"/>
          </p:cNvSpPr>
          <p:nvPr/>
        </p:nvSpPr>
        <p:spPr>
          <a:xfrm>
            <a:off x="944357" y="933340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663BCA6A-48AE-4CDC-9178-43C785666327}"/>
              </a:ext>
            </a:extLst>
          </p:cNvPr>
          <p:cNvSpPr/>
          <p:nvPr/>
        </p:nvSpPr>
        <p:spPr>
          <a:xfrm>
            <a:off x="672210" y="3246856"/>
            <a:ext cx="941580" cy="75454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46D649A-E18A-40CB-9890-61FB2F4DF92C}"/>
              </a:ext>
            </a:extLst>
          </p:cNvPr>
          <p:cNvSpPr txBox="1">
            <a:spLocks noChangeAspect="1"/>
          </p:cNvSpPr>
          <p:nvPr/>
        </p:nvSpPr>
        <p:spPr>
          <a:xfrm>
            <a:off x="654957" y="3239044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43A94AA2-CBC1-4766-9951-D1FA7D0B7E81}"/>
              </a:ext>
            </a:extLst>
          </p:cNvPr>
          <p:cNvGrpSpPr/>
          <p:nvPr/>
        </p:nvGrpSpPr>
        <p:grpSpPr>
          <a:xfrm>
            <a:off x="2794970" y="695069"/>
            <a:ext cx="3237583" cy="199104"/>
            <a:chOff x="2794970" y="695069"/>
            <a:chExt cx="3237583" cy="199104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DBF02054-0108-47C9-9CF8-D5D2878F115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94970" y="719953"/>
              <a:ext cx="3237583" cy="174220"/>
            </a:xfrm>
            <a:prstGeom prst="rect">
              <a:avLst/>
            </a:prstGeom>
          </p:spPr>
        </p:pic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9CB75221-C251-40D8-B0D1-DCAAE99D0758}"/>
                </a:ext>
              </a:extLst>
            </p:cNvPr>
            <p:cNvGrpSpPr/>
            <p:nvPr/>
          </p:nvGrpSpPr>
          <p:grpSpPr>
            <a:xfrm>
              <a:off x="5391533" y="695069"/>
              <a:ext cx="414043" cy="192961"/>
              <a:chOff x="5391533" y="695069"/>
              <a:chExt cx="414043" cy="192961"/>
            </a:xfrm>
          </p:grpSpPr>
          <p:pic>
            <p:nvPicPr>
              <p:cNvPr id="41" name="그림 40">
                <a:extLst>
                  <a:ext uri="{FF2B5EF4-FFF2-40B4-BE49-F238E27FC236}">
                    <a16:creationId xmlns:a16="http://schemas.microsoft.com/office/drawing/2014/main" id="{ABD269C4-278F-48D8-AF2E-4067F1C6E9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391533" y="695069"/>
                <a:ext cx="199393" cy="192961"/>
              </a:xfrm>
              <a:prstGeom prst="rect">
                <a:avLst/>
              </a:prstGeom>
            </p:spPr>
          </p:pic>
          <p:sp>
            <p:nvSpPr>
              <p:cNvPr id="42" name="직사각형 41">
                <a:extLst>
                  <a:ext uri="{FF2B5EF4-FFF2-40B4-BE49-F238E27FC236}">
                    <a16:creationId xmlns:a16="http://schemas.microsoft.com/office/drawing/2014/main" id="{8C47B301-3FC4-4F3A-98F7-275242B5A29A}"/>
                  </a:ext>
                </a:extLst>
              </p:cNvPr>
              <p:cNvSpPr/>
              <p:nvPr/>
            </p:nvSpPr>
            <p:spPr>
              <a:xfrm>
                <a:off x="5677378" y="742370"/>
                <a:ext cx="128198" cy="12327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BFCBFBF6-3726-49D8-B7F4-BEF1CCA55816}"/>
              </a:ext>
            </a:extLst>
          </p:cNvPr>
          <p:cNvGrpSpPr/>
          <p:nvPr/>
        </p:nvGrpSpPr>
        <p:grpSpPr>
          <a:xfrm>
            <a:off x="749345" y="4257818"/>
            <a:ext cx="410328" cy="192961"/>
            <a:chOff x="5391533" y="695069"/>
            <a:chExt cx="410328" cy="192961"/>
          </a:xfrm>
        </p:grpSpPr>
        <p:pic>
          <p:nvPicPr>
            <p:cNvPr id="44" name="그림 43">
              <a:extLst>
                <a:ext uri="{FF2B5EF4-FFF2-40B4-BE49-F238E27FC236}">
                  <a16:creationId xmlns:a16="http://schemas.microsoft.com/office/drawing/2014/main" id="{AB53204F-C139-4FE7-885A-9040922588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91533" y="695069"/>
              <a:ext cx="199393" cy="192961"/>
            </a:xfrm>
            <a:prstGeom prst="rect">
              <a:avLst/>
            </a:prstGeom>
          </p:spPr>
        </p:pic>
        <p:sp>
          <p:nvSpPr>
            <p:cNvPr id="45" name="직사각형 44">
              <a:extLst>
                <a:ext uri="{FF2B5EF4-FFF2-40B4-BE49-F238E27FC236}">
                  <a16:creationId xmlns:a16="http://schemas.microsoft.com/office/drawing/2014/main" id="{21E0E5CF-D488-457E-831A-407F30DF7288}"/>
                </a:ext>
              </a:extLst>
            </p:cNvPr>
            <p:cNvSpPr/>
            <p:nvPr/>
          </p:nvSpPr>
          <p:spPr>
            <a:xfrm>
              <a:off x="5681093" y="742370"/>
              <a:ext cx="120768" cy="12327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3DBD43BD-9B5F-43DB-A1AB-5F91E24F4D02}"/>
              </a:ext>
            </a:extLst>
          </p:cNvPr>
          <p:cNvSpPr/>
          <p:nvPr/>
        </p:nvSpPr>
        <p:spPr>
          <a:xfrm>
            <a:off x="672210" y="4031664"/>
            <a:ext cx="941580" cy="43681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E8C25CB-F17E-475A-9C19-57EA9E9C4A25}"/>
              </a:ext>
            </a:extLst>
          </p:cNvPr>
          <p:cNvSpPr txBox="1">
            <a:spLocks noChangeAspect="1"/>
          </p:cNvSpPr>
          <p:nvPr/>
        </p:nvSpPr>
        <p:spPr>
          <a:xfrm>
            <a:off x="637705" y="402385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E374D2CD-9EE4-4209-A5E2-24C17926EC5C}"/>
              </a:ext>
            </a:extLst>
          </p:cNvPr>
          <p:cNvSpPr/>
          <p:nvPr/>
        </p:nvSpPr>
        <p:spPr>
          <a:xfrm>
            <a:off x="3535156" y="1052506"/>
            <a:ext cx="128198" cy="135604"/>
          </a:xfrm>
          <a:prstGeom prst="rect">
            <a:avLst/>
          </a:prstGeom>
          <a:solidFill>
            <a:srgbClr val="4580AA"/>
          </a:solidFill>
          <a:ln>
            <a:solidFill>
              <a:srgbClr val="4580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085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>
            <a:extLst>
              <a:ext uri="{FF2B5EF4-FFF2-40B4-BE49-F238E27FC236}">
                <a16:creationId xmlns:a16="http://schemas.microsoft.com/office/drawing/2014/main" id="{C0314CFF-6666-4589-B727-F8DDCFDA17BA}"/>
              </a:ext>
            </a:extLst>
          </p:cNvPr>
          <p:cNvGrpSpPr/>
          <p:nvPr/>
        </p:nvGrpSpPr>
        <p:grpSpPr>
          <a:xfrm>
            <a:off x="587083" y="682273"/>
            <a:ext cx="6138601" cy="5781412"/>
            <a:chOff x="587083" y="682273"/>
            <a:chExt cx="6138601" cy="5781412"/>
          </a:xfrm>
        </p:grpSpPr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7F15D143-42D7-4B37-BC1E-CEA258117A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3955"/>
            <a:stretch/>
          </p:blipFill>
          <p:spPr>
            <a:xfrm>
              <a:off x="587083" y="682273"/>
              <a:ext cx="6138601" cy="5781412"/>
            </a:xfrm>
            <a:prstGeom prst="rect">
              <a:avLst/>
            </a:prstGeom>
          </p:spPr>
        </p:pic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FE2B784A-E2E5-4C38-9389-3B05C15C2741}"/>
                </a:ext>
              </a:extLst>
            </p:cNvPr>
            <p:cNvGrpSpPr/>
            <p:nvPr/>
          </p:nvGrpSpPr>
          <p:grpSpPr>
            <a:xfrm>
              <a:off x="2794970" y="695069"/>
              <a:ext cx="3237583" cy="199104"/>
              <a:chOff x="2794970" y="695069"/>
              <a:chExt cx="3237583" cy="199104"/>
            </a:xfrm>
          </p:grpSpPr>
          <p:pic>
            <p:nvPicPr>
              <p:cNvPr id="39" name="그림 38">
                <a:extLst>
                  <a:ext uri="{FF2B5EF4-FFF2-40B4-BE49-F238E27FC236}">
                    <a16:creationId xmlns:a16="http://schemas.microsoft.com/office/drawing/2014/main" id="{81CBEF80-63DE-43E0-995B-400EFD2C31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794970" y="719953"/>
                <a:ext cx="3237583" cy="174220"/>
              </a:xfrm>
              <a:prstGeom prst="rect">
                <a:avLst/>
              </a:prstGeom>
            </p:spPr>
          </p:pic>
          <p:grpSp>
            <p:nvGrpSpPr>
              <p:cNvPr id="40" name="그룹 39">
                <a:extLst>
                  <a:ext uri="{FF2B5EF4-FFF2-40B4-BE49-F238E27FC236}">
                    <a16:creationId xmlns:a16="http://schemas.microsoft.com/office/drawing/2014/main" id="{20962FAF-E153-4880-8222-DA248A469B5E}"/>
                  </a:ext>
                </a:extLst>
              </p:cNvPr>
              <p:cNvGrpSpPr/>
              <p:nvPr/>
            </p:nvGrpSpPr>
            <p:grpSpPr>
              <a:xfrm>
                <a:off x="5391533" y="695069"/>
                <a:ext cx="414043" cy="192961"/>
                <a:chOff x="5391533" y="695069"/>
                <a:chExt cx="414043" cy="192961"/>
              </a:xfrm>
            </p:grpSpPr>
            <p:pic>
              <p:nvPicPr>
                <p:cNvPr id="41" name="그림 40">
                  <a:extLst>
                    <a:ext uri="{FF2B5EF4-FFF2-40B4-BE49-F238E27FC236}">
                      <a16:creationId xmlns:a16="http://schemas.microsoft.com/office/drawing/2014/main" id="{7E9CB764-6B7B-4B35-A283-9E6E66B7D69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5391533" y="695069"/>
                  <a:ext cx="199393" cy="192961"/>
                </a:xfrm>
                <a:prstGeom prst="rect">
                  <a:avLst/>
                </a:prstGeom>
              </p:spPr>
            </p:pic>
            <p:sp>
              <p:nvSpPr>
                <p:cNvPr id="42" name="직사각형 41">
                  <a:extLst>
                    <a:ext uri="{FF2B5EF4-FFF2-40B4-BE49-F238E27FC236}">
                      <a16:creationId xmlns:a16="http://schemas.microsoft.com/office/drawing/2014/main" id="{E04A28EA-A025-48F6-9A3C-3B1E55BBF0C9}"/>
                    </a:ext>
                  </a:extLst>
                </p:cNvPr>
                <p:cNvSpPr/>
                <p:nvPr/>
              </p:nvSpPr>
              <p:spPr>
                <a:xfrm>
                  <a:off x="5677378" y="742370"/>
                  <a:ext cx="128198" cy="123276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36000" rIns="36000"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  <p:grpSp>
          <p:nvGrpSpPr>
            <p:cNvPr id="43" name="그룹 42">
              <a:extLst>
                <a:ext uri="{FF2B5EF4-FFF2-40B4-BE49-F238E27FC236}">
                  <a16:creationId xmlns:a16="http://schemas.microsoft.com/office/drawing/2014/main" id="{FCA09789-198F-41AB-AE3D-F13EB1F9BA68}"/>
                </a:ext>
              </a:extLst>
            </p:cNvPr>
            <p:cNvGrpSpPr/>
            <p:nvPr/>
          </p:nvGrpSpPr>
          <p:grpSpPr>
            <a:xfrm>
              <a:off x="749345" y="4257818"/>
              <a:ext cx="410328" cy="192961"/>
              <a:chOff x="5391533" y="695069"/>
              <a:chExt cx="410328" cy="192961"/>
            </a:xfrm>
          </p:grpSpPr>
          <p:pic>
            <p:nvPicPr>
              <p:cNvPr id="44" name="그림 43">
                <a:extLst>
                  <a:ext uri="{FF2B5EF4-FFF2-40B4-BE49-F238E27FC236}">
                    <a16:creationId xmlns:a16="http://schemas.microsoft.com/office/drawing/2014/main" id="{531F142D-9D43-48EF-B3D6-7F2512C8AD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391533" y="695069"/>
                <a:ext cx="199393" cy="192961"/>
              </a:xfrm>
              <a:prstGeom prst="rect">
                <a:avLst/>
              </a:prstGeom>
            </p:spPr>
          </p:pic>
          <p:sp>
            <p:nvSpPr>
              <p:cNvPr id="45" name="직사각형 44">
                <a:extLst>
                  <a:ext uri="{FF2B5EF4-FFF2-40B4-BE49-F238E27FC236}">
                    <a16:creationId xmlns:a16="http://schemas.microsoft.com/office/drawing/2014/main" id="{315A4767-F9CD-4932-995C-A3CB46688A15}"/>
                  </a:ext>
                </a:extLst>
              </p:cNvPr>
              <p:cNvSpPr/>
              <p:nvPr/>
            </p:nvSpPr>
            <p:spPr>
              <a:xfrm>
                <a:off x="5681093" y="742370"/>
                <a:ext cx="120768" cy="12327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46" name="직사각형 45">
              <a:extLst>
                <a:ext uri="{FF2B5EF4-FFF2-40B4-BE49-F238E27FC236}">
                  <a16:creationId xmlns:a16="http://schemas.microsoft.com/office/drawing/2014/main" id="{BC232FBB-4599-4D32-BE47-6B7055695CEA}"/>
                </a:ext>
              </a:extLst>
            </p:cNvPr>
            <p:cNvSpPr/>
            <p:nvPr/>
          </p:nvSpPr>
          <p:spPr>
            <a:xfrm>
              <a:off x="3535156" y="1052506"/>
              <a:ext cx="128198" cy="135604"/>
            </a:xfrm>
            <a:prstGeom prst="rect">
              <a:avLst/>
            </a:prstGeom>
            <a:solidFill>
              <a:srgbClr val="4580AA"/>
            </a:solidFill>
            <a:ln>
              <a:solidFill>
                <a:srgbClr val="4580A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– </a:t>
            </a:r>
            <a:r>
              <a:rPr lang="ko-KR" altLang="en-US"/>
              <a:t>강의실 홈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4289508"/>
          </a:xfrm>
        </p:spPr>
        <p:txBody>
          <a:bodyPr/>
          <a:lstStyle/>
          <a:p>
            <a:r>
              <a:rPr lang="ko-KR" altLang="en-US" dirty="0"/>
              <a:t>① 나의 출석현황이 노출됩니다</a:t>
            </a:r>
            <a:r>
              <a:rPr lang="en-US" altLang="ko-KR" dirty="0"/>
              <a:t>. </a:t>
            </a:r>
            <a:r>
              <a:rPr lang="ko-KR" altLang="en-US" dirty="0"/>
              <a:t>출석</a:t>
            </a:r>
            <a:r>
              <a:rPr lang="en-US" altLang="ko-KR" dirty="0"/>
              <a:t>, </a:t>
            </a:r>
            <a:r>
              <a:rPr lang="ko-KR" altLang="en-US" dirty="0"/>
              <a:t>지각</a:t>
            </a:r>
            <a:r>
              <a:rPr lang="en-US" altLang="ko-KR" dirty="0"/>
              <a:t>, </a:t>
            </a:r>
            <a:r>
              <a:rPr lang="ko-KR" altLang="en-US" dirty="0"/>
              <a:t>결석 수가 보여지며</a:t>
            </a:r>
            <a:r>
              <a:rPr lang="en-US" altLang="ko-KR" dirty="0"/>
              <a:t>, </a:t>
            </a:r>
            <a:r>
              <a:rPr lang="ko-KR" altLang="en-US" dirty="0"/>
              <a:t>진도율이 막대 그래프로 노출됩니다</a:t>
            </a:r>
            <a:r>
              <a:rPr lang="en-US" altLang="ko-KR" dirty="0"/>
              <a:t>. 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학습활동 진행 여부가 노출됩니다</a:t>
            </a:r>
            <a:r>
              <a:rPr lang="en-US" altLang="ko-KR" dirty="0"/>
              <a:t>. </a:t>
            </a:r>
            <a:r>
              <a:rPr lang="ko-KR" altLang="en-US" dirty="0"/>
              <a:t>각 활동명과 성적 반영 비율이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dirty="0"/>
              <a:t>(</a:t>
            </a:r>
            <a:r>
              <a:rPr lang="ko-KR" altLang="en-US" dirty="0"/>
              <a:t>진행한 활동 수</a:t>
            </a:r>
            <a:r>
              <a:rPr lang="en-US" altLang="ko-KR" dirty="0"/>
              <a:t>/</a:t>
            </a:r>
            <a:r>
              <a:rPr lang="ko-KR" altLang="en-US" dirty="0"/>
              <a:t>총 활동 수</a:t>
            </a:r>
            <a:r>
              <a:rPr lang="en-US" altLang="ko-KR" dirty="0"/>
              <a:t>)</a:t>
            </a:r>
            <a:r>
              <a:rPr lang="ko-KR" altLang="en-US" dirty="0"/>
              <a:t>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③ 현재주차가 노출됩니다</a:t>
            </a:r>
            <a:r>
              <a:rPr lang="en-US" altLang="ko-KR" dirty="0"/>
              <a:t>. </a:t>
            </a:r>
            <a:r>
              <a:rPr lang="ko-KR" altLang="en-US" dirty="0"/>
              <a:t>현재주차란 출석인정기간 내의 주차를 의미합니다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④ </a:t>
            </a:r>
            <a:r>
              <a:rPr lang="ko-KR" altLang="en-US" dirty="0"/>
              <a:t>동영상 </a:t>
            </a:r>
            <a:r>
              <a:rPr lang="ko-KR" altLang="en-US" dirty="0" err="1"/>
              <a:t>강의명</a:t>
            </a:r>
            <a:r>
              <a:rPr lang="ko-KR" altLang="en-US" dirty="0"/>
              <a:t> 클릭 시</a:t>
            </a:r>
            <a:r>
              <a:rPr lang="en-US" altLang="ko-KR" dirty="0"/>
              <a:t>, </a:t>
            </a:r>
            <a:r>
              <a:rPr lang="ko-KR" altLang="en-US" dirty="0"/>
              <a:t>팝업으로 동영상 콘텐츠 학습창이 열리며 동영상 강의를 진행합니다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⑤ </a:t>
            </a:r>
            <a:r>
              <a:rPr lang="ko-KR" altLang="en-US" dirty="0"/>
              <a:t>동영상 강의의 진도율이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⑥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참고자료를 이용할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파일</a:t>
            </a:r>
            <a:r>
              <a:rPr lang="en-US" altLang="ko-KR" dirty="0"/>
              <a:t>: </a:t>
            </a:r>
            <a:r>
              <a:rPr lang="ko-KR" altLang="en-US" dirty="0"/>
              <a:t>파일이 열리거나 다운로드 되어 조회됨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dirty="0"/>
              <a:t>URL: </a:t>
            </a:r>
            <a:r>
              <a:rPr lang="ko-KR" altLang="en-US" dirty="0"/>
              <a:t>해당 사이트로 이동하거나 </a:t>
            </a:r>
            <a:r>
              <a:rPr lang="ko-KR" altLang="en-US" dirty="0" err="1"/>
              <a:t>새창</a:t>
            </a:r>
            <a:r>
              <a:rPr lang="ko-KR" altLang="en-US" dirty="0"/>
              <a:t> 또는 팝업으로 열려 조회됨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⑦ </a:t>
            </a:r>
            <a:r>
              <a:rPr lang="ko-KR" altLang="en-US" dirty="0"/>
              <a:t>이전주차가 노출됩니다</a:t>
            </a:r>
            <a:r>
              <a:rPr lang="en-US" altLang="ko-KR" dirty="0"/>
              <a:t>. </a:t>
            </a:r>
            <a:r>
              <a:rPr lang="ko-KR" altLang="en-US" dirty="0"/>
              <a:t>이전주차란 출석인정기간 이후의 주차를 의미합니다</a:t>
            </a:r>
            <a:r>
              <a:rPr lang="en-US" altLang="ko-KR" dirty="0"/>
              <a:t>. </a:t>
            </a:r>
            <a:r>
              <a:rPr lang="ko-KR" altLang="en-US" dirty="0"/>
              <a:t>이전주차의 강의는 시청할 수 있으나 출석인정기간 이후에 들은 것으로 출석이 아닌 지각으로 처리됩니다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⑧ </a:t>
            </a:r>
            <a:r>
              <a:rPr lang="ko-KR" altLang="en-US" dirty="0"/>
              <a:t>해당 주차의 출석인정기간이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출석인정기간 내에 강의를 시청할 경우</a:t>
            </a:r>
            <a:r>
              <a:rPr lang="en-US" altLang="ko-KR" dirty="0"/>
              <a:t>:</a:t>
            </a:r>
            <a:r>
              <a:rPr lang="ko-KR" altLang="en-US" dirty="0"/>
              <a:t> 출석으로 인정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출석인정기간 후에 강의를 시청할 경우</a:t>
            </a:r>
            <a:r>
              <a:rPr lang="en-US" altLang="ko-KR" dirty="0"/>
              <a:t>: </a:t>
            </a:r>
            <a:r>
              <a:rPr lang="ko-KR" altLang="en-US" dirty="0"/>
              <a:t>지각으로 인정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출석인정기간이 되지 않은 주차는 노출되지 않음</a:t>
            </a:r>
            <a:endParaRPr lang="en-US" altLang="ko-KR" dirty="0"/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5E8D4DD9-DBF7-46E6-AC6A-FCC6192319D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/>
              <a:t>강의실 홈</a:t>
            </a:r>
            <a:r>
              <a:rPr lang="en-US" altLang="ko-KR" dirty="0"/>
              <a:t>(2/2)</a:t>
            </a:r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AEA142F-1386-4D0E-A284-E9B752A9A7EF}"/>
              </a:ext>
            </a:extLst>
          </p:cNvPr>
          <p:cNvSpPr/>
          <p:nvPr/>
        </p:nvSpPr>
        <p:spPr>
          <a:xfrm>
            <a:off x="4214275" y="1576585"/>
            <a:ext cx="2407257" cy="1216723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7BDB0D02-292D-4D9B-B0E3-043B8434B794}"/>
              </a:ext>
            </a:extLst>
          </p:cNvPr>
          <p:cNvSpPr/>
          <p:nvPr/>
        </p:nvSpPr>
        <p:spPr>
          <a:xfrm>
            <a:off x="1805865" y="4352468"/>
            <a:ext cx="4732958" cy="215686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668851E-2961-4908-921A-FDCB3906C1BA}"/>
              </a:ext>
            </a:extLst>
          </p:cNvPr>
          <p:cNvSpPr txBox="1">
            <a:spLocks noChangeAspect="1"/>
          </p:cNvSpPr>
          <p:nvPr/>
        </p:nvSpPr>
        <p:spPr>
          <a:xfrm>
            <a:off x="1673777" y="2814011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390CB44-E2DC-4CF0-BAF2-39277C201ABA}"/>
              </a:ext>
            </a:extLst>
          </p:cNvPr>
          <p:cNvSpPr txBox="1">
            <a:spLocks noChangeAspect="1"/>
          </p:cNvSpPr>
          <p:nvPr/>
        </p:nvSpPr>
        <p:spPr>
          <a:xfrm>
            <a:off x="4803530" y="4841833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2DD81E26-9A89-4167-A459-EEF25354E771}"/>
              </a:ext>
            </a:extLst>
          </p:cNvPr>
          <p:cNvSpPr/>
          <p:nvPr/>
        </p:nvSpPr>
        <p:spPr>
          <a:xfrm>
            <a:off x="1674723" y="1383826"/>
            <a:ext cx="2455643" cy="1409482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D397C02-4688-4F46-8584-56E48CAE30E2}"/>
              </a:ext>
            </a:extLst>
          </p:cNvPr>
          <p:cNvSpPr txBox="1">
            <a:spLocks noChangeAspect="1"/>
          </p:cNvSpPr>
          <p:nvPr/>
        </p:nvSpPr>
        <p:spPr>
          <a:xfrm>
            <a:off x="1624443" y="1315106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706BBD-1CED-4746-B489-7A738E13543E}"/>
              </a:ext>
            </a:extLst>
          </p:cNvPr>
          <p:cNvSpPr txBox="1">
            <a:spLocks noChangeAspect="1"/>
          </p:cNvSpPr>
          <p:nvPr/>
        </p:nvSpPr>
        <p:spPr>
          <a:xfrm>
            <a:off x="4159982" y="1492215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9E30D5C3-4C08-4C47-99CF-7894E7659BBD}"/>
              </a:ext>
            </a:extLst>
          </p:cNvPr>
          <p:cNvSpPr/>
          <p:nvPr/>
        </p:nvSpPr>
        <p:spPr>
          <a:xfrm>
            <a:off x="1805865" y="3286845"/>
            <a:ext cx="4732958" cy="215686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6056C3F4-1DDC-4916-927B-B9523A5058C7}"/>
              </a:ext>
            </a:extLst>
          </p:cNvPr>
          <p:cNvSpPr/>
          <p:nvPr/>
        </p:nvSpPr>
        <p:spPr>
          <a:xfrm>
            <a:off x="4937697" y="4899449"/>
            <a:ext cx="1526995" cy="162048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4453B44-23DA-4D39-95B8-1892D4257E34}"/>
              </a:ext>
            </a:extLst>
          </p:cNvPr>
          <p:cNvSpPr txBox="1">
            <a:spLocks noChangeAspect="1"/>
          </p:cNvSpPr>
          <p:nvPr/>
        </p:nvSpPr>
        <p:spPr>
          <a:xfrm>
            <a:off x="1673777" y="3217525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6DC0F67-77F2-4ED5-A467-202A66FE49C8}"/>
              </a:ext>
            </a:extLst>
          </p:cNvPr>
          <p:cNvSpPr txBox="1">
            <a:spLocks noChangeAspect="1"/>
          </p:cNvSpPr>
          <p:nvPr/>
        </p:nvSpPr>
        <p:spPr>
          <a:xfrm>
            <a:off x="5263632" y="3217525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2824F5D-E55D-4368-9F24-7B1420245B7B}"/>
              </a:ext>
            </a:extLst>
          </p:cNvPr>
          <p:cNvSpPr txBox="1">
            <a:spLocks noChangeAspect="1"/>
          </p:cNvSpPr>
          <p:nvPr/>
        </p:nvSpPr>
        <p:spPr>
          <a:xfrm>
            <a:off x="1673777" y="4295490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8BD8FE4-7336-403A-B03D-0D718E0A46F5}"/>
              </a:ext>
            </a:extLst>
          </p:cNvPr>
          <p:cNvSpPr txBox="1">
            <a:spLocks noChangeAspect="1"/>
          </p:cNvSpPr>
          <p:nvPr/>
        </p:nvSpPr>
        <p:spPr>
          <a:xfrm>
            <a:off x="1673777" y="4703193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6350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그림 25">
            <a:extLst>
              <a:ext uri="{FF2B5EF4-FFF2-40B4-BE49-F238E27FC236}">
                <a16:creationId xmlns:a16="http://schemas.microsoft.com/office/drawing/2014/main" id="{46F9988F-E9E0-4297-9A51-DCE72EF117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1320" y="711604"/>
            <a:ext cx="5082773" cy="3963443"/>
          </a:xfrm>
          <a:prstGeom prst="rect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</p:pic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–  </a:t>
            </a:r>
            <a:r>
              <a:rPr lang="ko-KR" altLang="en-US" dirty="0"/>
              <a:t>동영상 콘텐츠 </a:t>
            </a:r>
            <a:r>
              <a:rPr lang="ko-KR" altLang="en-US" dirty="0" err="1"/>
              <a:t>학습창</a:t>
            </a:r>
            <a:endParaRPr lang="ko-KR" altLang="en-US" dirty="0"/>
          </a:p>
        </p:txBody>
      </p:sp>
      <p:sp>
        <p:nvSpPr>
          <p:cNvPr id="45" name="텍스트 개체 틀 3">
            <a:extLst>
              <a:ext uri="{FF2B5EF4-FFF2-40B4-BE49-F238E27FC236}">
                <a16:creationId xmlns:a16="http://schemas.microsoft.com/office/drawing/2014/main" id="{A0728C65-D439-42E9-9F1D-B63F042C1A0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4981364"/>
          </a:xfrm>
        </p:spPr>
        <p:txBody>
          <a:bodyPr/>
          <a:lstStyle/>
          <a:p>
            <a:r>
              <a:rPr lang="ko-KR" altLang="en-US" dirty="0"/>
              <a:t>① 동영상 강의명을 클릭하여 열린 동영상 콘텐츠 </a:t>
            </a:r>
            <a:r>
              <a:rPr lang="ko-KR" altLang="en-US" dirty="0" err="1"/>
              <a:t>학습창입니다</a:t>
            </a:r>
            <a:r>
              <a:rPr lang="en-US" altLang="ko-KR" dirty="0"/>
              <a:t>. 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동영상 강의가 진행됩니다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클릭 시</a:t>
            </a:r>
            <a:r>
              <a:rPr lang="en-US" altLang="ko-KR" dirty="0"/>
              <a:t>,</a:t>
            </a:r>
            <a:r>
              <a:rPr lang="ko-KR" altLang="en-US" dirty="0"/>
              <a:t> 전체화면으로 동영상 강의를 시청할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④ </a:t>
            </a:r>
            <a:r>
              <a:rPr lang="ko-KR" altLang="en-US" dirty="0"/>
              <a:t>동영상 강의 재생</a:t>
            </a:r>
            <a:r>
              <a:rPr lang="en-US" altLang="ko-KR" dirty="0"/>
              <a:t>/</a:t>
            </a:r>
            <a:r>
              <a:rPr lang="ko-KR" altLang="en-US" dirty="0"/>
              <a:t>정지 버튼입니다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⑤ </a:t>
            </a:r>
            <a:r>
              <a:rPr lang="ko-KR" altLang="en-US" dirty="0"/>
              <a:t>동영상 강의의 음량을 조절할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⑥ </a:t>
            </a:r>
            <a:r>
              <a:rPr lang="ko-KR" altLang="en-US" dirty="0"/>
              <a:t>동영상 강의의 속도를 조절할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강의를 배속하여  시청하면 </a:t>
            </a:r>
            <a:r>
              <a:rPr lang="ko-KR" altLang="en-US" dirty="0" err="1"/>
              <a:t>진도율</a:t>
            </a:r>
            <a:r>
              <a:rPr lang="ko-KR" altLang="en-US" dirty="0"/>
              <a:t> 체크가 되지 않으니 속도 조절 기능 사용시 주의가 필요합니다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⑦ </a:t>
            </a:r>
            <a:r>
              <a:rPr lang="ko-KR" altLang="en-US" dirty="0"/>
              <a:t>클릭 시</a:t>
            </a:r>
            <a:r>
              <a:rPr lang="en-US" altLang="ko-KR" dirty="0"/>
              <a:t>, </a:t>
            </a:r>
            <a:r>
              <a:rPr lang="ko-KR" altLang="en-US" dirty="0"/>
              <a:t>해당 동영상 강의에 대한 </a:t>
            </a:r>
            <a:r>
              <a:rPr lang="en-US" altLang="ko-KR" dirty="0"/>
              <a:t>Q&amp;A</a:t>
            </a:r>
            <a:r>
              <a:rPr lang="ko-KR" altLang="en-US" dirty="0"/>
              <a:t>를 작성할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dirty="0"/>
              <a:t>⑦-1 </a:t>
            </a:r>
            <a:r>
              <a:rPr lang="ko-KR" altLang="en-US" dirty="0"/>
              <a:t>강의의 제목입니다</a:t>
            </a:r>
            <a:r>
              <a:rPr lang="en-US" altLang="ko-KR" dirty="0"/>
              <a:t>. </a:t>
            </a:r>
            <a:r>
              <a:rPr lang="ko-KR" altLang="en-US" dirty="0"/>
              <a:t>주차와 강 정보 및 </a:t>
            </a:r>
            <a:r>
              <a:rPr lang="en-US" altLang="ko-KR" dirty="0"/>
              <a:t>Q&amp;A </a:t>
            </a:r>
            <a:r>
              <a:rPr lang="ko-KR" altLang="en-US" dirty="0"/>
              <a:t>버튼을 클릭한 시점의 동영상 강의 시간이 자동으로 입력됩니다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dirty="0"/>
              <a:t>⑦-2 </a:t>
            </a:r>
            <a:r>
              <a:rPr lang="ko-KR" altLang="en-US" dirty="0"/>
              <a:t>내용을 입력합니다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dirty="0"/>
              <a:t>⑦-3 [</a:t>
            </a:r>
            <a:r>
              <a:rPr lang="ko-KR" altLang="en-US" dirty="0"/>
              <a:t>등록</a:t>
            </a:r>
            <a:r>
              <a:rPr lang="en-US" altLang="ko-KR" dirty="0"/>
              <a:t>]</a:t>
            </a:r>
            <a:r>
              <a:rPr lang="ko-KR" altLang="en-US" dirty="0"/>
              <a:t>을 클릭하면 </a:t>
            </a:r>
            <a:r>
              <a:rPr lang="en-US" altLang="ko-KR" dirty="0"/>
              <a:t>Q&amp;A</a:t>
            </a:r>
            <a:r>
              <a:rPr lang="ko-KR" altLang="en-US" dirty="0"/>
              <a:t>가 등록됩니다</a:t>
            </a:r>
            <a:r>
              <a:rPr lang="en-US" altLang="ko-KR" dirty="0"/>
              <a:t>. </a:t>
            </a:r>
            <a:r>
              <a:rPr lang="ko-KR" altLang="en-US" dirty="0"/>
              <a:t>등록된 </a:t>
            </a:r>
            <a:r>
              <a:rPr lang="en-US" altLang="ko-KR" dirty="0"/>
              <a:t>Q&amp;A</a:t>
            </a:r>
            <a:r>
              <a:rPr lang="ko-KR" altLang="en-US" dirty="0"/>
              <a:t>는 </a:t>
            </a:r>
            <a:r>
              <a:rPr lang="en-US" altLang="ko-KR" dirty="0"/>
              <a:t>Q&amp;A </a:t>
            </a:r>
            <a:r>
              <a:rPr lang="ko-KR" altLang="en-US" dirty="0"/>
              <a:t>게시판에서 확인할 수 있으며</a:t>
            </a:r>
            <a:r>
              <a:rPr lang="en-US" altLang="ko-KR" dirty="0"/>
              <a:t>, </a:t>
            </a:r>
            <a:r>
              <a:rPr lang="ko-KR" altLang="en-US" dirty="0"/>
              <a:t>게시판에서 수정</a:t>
            </a:r>
            <a:r>
              <a:rPr lang="en-US" altLang="ko-KR" dirty="0"/>
              <a:t>, </a:t>
            </a:r>
            <a:r>
              <a:rPr lang="ko-KR" altLang="en-US" dirty="0"/>
              <a:t>삭제 및 파일 첨부가 가능합니다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⑧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해당 강의의 교안이 다운로드 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⑨ </a:t>
            </a:r>
            <a:r>
              <a:rPr lang="ko-KR" altLang="en-US" dirty="0"/>
              <a:t>동영상 강의를 시청하다가 도중에 나간 경우</a:t>
            </a:r>
            <a:r>
              <a:rPr lang="en-US" altLang="ko-KR" dirty="0"/>
              <a:t>, </a:t>
            </a:r>
            <a:r>
              <a:rPr lang="ko-KR" altLang="en-US" dirty="0"/>
              <a:t>재진입 시 해당 팝업이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dirty="0"/>
              <a:t>[</a:t>
            </a:r>
            <a:r>
              <a:rPr lang="ko-KR" altLang="en-US" dirty="0"/>
              <a:t>이어보기</a:t>
            </a:r>
            <a:r>
              <a:rPr lang="en-US" altLang="ko-KR" dirty="0"/>
              <a:t>] </a:t>
            </a:r>
            <a:r>
              <a:rPr lang="ko-KR" altLang="en-US" dirty="0"/>
              <a:t>클릭 시</a:t>
            </a:r>
            <a:r>
              <a:rPr lang="en-US" altLang="ko-KR" dirty="0"/>
              <a:t>, </a:t>
            </a:r>
            <a:r>
              <a:rPr lang="ko-KR" altLang="en-US" dirty="0"/>
              <a:t>이전에 보던 시점에서부터 이어서 강의를 시청합니다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dirty="0"/>
              <a:t>[</a:t>
            </a:r>
            <a:r>
              <a:rPr lang="ko-KR" altLang="en-US" dirty="0"/>
              <a:t>처음부터</a:t>
            </a:r>
            <a:r>
              <a:rPr lang="en-US" altLang="ko-KR" dirty="0"/>
              <a:t>] </a:t>
            </a:r>
            <a:r>
              <a:rPr lang="ko-KR" altLang="en-US" dirty="0"/>
              <a:t>클릭 시</a:t>
            </a:r>
            <a:r>
              <a:rPr lang="en-US" altLang="ko-KR" dirty="0"/>
              <a:t>, </a:t>
            </a:r>
            <a:r>
              <a:rPr lang="ko-KR" altLang="en-US" dirty="0"/>
              <a:t>처음부터 강의를 다시 시청합니다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</a:t>
            </a:r>
            <a:r>
              <a:rPr lang="ko-KR" altLang="en-US" dirty="0"/>
              <a:t>동영상 콘텐츠 </a:t>
            </a:r>
            <a:r>
              <a:rPr lang="ko-KR" altLang="en-US" dirty="0" err="1"/>
              <a:t>학습창</a:t>
            </a:r>
            <a:endParaRPr lang="ko-KR" altLang="en-US" dirty="0"/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FA1F5770-A182-40B1-BA13-1AF2F6ECC9F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동영상 콘텐츠 </a:t>
            </a:r>
            <a:r>
              <a:rPr lang="ko-KR" altLang="en-US" dirty="0" err="1"/>
              <a:t>학습창</a:t>
            </a:r>
            <a:endParaRPr lang="ko-KR" altLang="en-US" dirty="0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2DD81E26-9A89-4167-A459-EEF25354E771}"/>
              </a:ext>
            </a:extLst>
          </p:cNvPr>
          <p:cNvSpPr/>
          <p:nvPr/>
        </p:nvSpPr>
        <p:spPr>
          <a:xfrm>
            <a:off x="5886841" y="1435352"/>
            <a:ext cx="200894" cy="18227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D397C02-4688-4F46-8584-56E48CAE30E2}"/>
              </a:ext>
            </a:extLst>
          </p:cNvPr>
          <p:cNvSpPr txBox="1">
            <a:spLocks noChangeAspect="1"/>
          </p:cNvSpPr>
          <p:nvPr/>
        </p:nvSpPr>
        <p:spPr>
          <a:xfrm>
            <a:off x="992372" y="969615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BCA7D41-90D4-4084-B245-82ED73B896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3441" y="4933058"/>
            <a:ext cx="2097981" cy="1395140"/>
          </a:xfrm>
          <a:prstGeom prst="rect">
            <a:avLst/>
          </a:prstGeom>
          <a:ln w="3175">
            <a:solidFill>
              <a:srgbClr val="666666"/>
            </a:solidFill>
          </a:ln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07738FDF-49E7-447A-8C20-D5956A3084B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045" b="1"/>
          <a:stretch/>
        </p:blipFill>
        <p:spPr>
          <a:xfrm>
            <a:off x="4126113" y="5199039"/>
            <a:ext cx="2097980" cy="901929"/>
          </a:xfrm>
          <a:prstGeom prst="rect">
            <a:avLst/>
          </a:prstGeom>
          <a:ln w="3175">
            <a:solidFill>
              <a:srgbClr val="666666"/>
            </a:solidFill>
          </a:ln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D19FD294-1AEC-4593-BA91-2601F43DFB71}"/>
              </a:ext>
            </a:extLst>
          </p:cNvPr>
          <p:cNvSpPr txBox="1">
            <a:spLocks noChangeAspect="1"/>
          </p:cNvSpPr>
          <p:nvPr/>
        </p:nvSpPr>
        <p:spPr>
          <a:xfrm>
            <a:off x="5756787" y="1407588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E2AEF2C-E01C-494C-BBCC-DB15DF48496B}"/>
              </a:ext>
            </a:extLst>
          </p:cNvPr>
          <p:cNvSpPr txBox="1">
            <a:spLocks noChangeAspect="1"/>
          </p:cNvSpPr>
          <p:nvPr/>
        </p:nvSpPr>
        <p:spPr>
          <a:xfrm flipH="1">
            <a:off x="1952433" y="3851909"/>
            <a:ext cx="154270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624682B9-D0C7-4012-9709-85FEBB1737A5}"/>
              </a:ext>
            </a:extLst>
          </p:cNvPr>
          <p:cNvSpPr/>
          <p:nvPr/>
        </p:nvSpPr>
        <p:spPr>
          <a:xfrm>
            <a:off x="5912719" y="3948976"/>
            <a:ext cx="182631" cy="16570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1891783-37A9-4FCA-85E0-7CC6ADD3E42F}"/>
              </a:ext>
            </a:extLst>
          </p:cNvPr>
          <p:cNvSpPr txBox="1">
            <a:spLocks noChangeAspect="1"/>
          </p:cNvSpPr>
          <p:nvPr/>
        </p:nvSpPr>
        <p:spPr>
          <a:xfrm flipH="1">
            <a:off x="5816408" y="3846401"/>
            <a:ext cx="154270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A07EB5D7-032F-4888-BC1B-FA45CFB3BA2B}"/>
              </a:ext>
            </a:extLst>
          </p:cNvPr>
          <p:cNvSpPr/>
          <p:nvPr/>
        </p:nvSpPr>
        <p:spPr>
          <a:xfrm>
            <a:off x="1996211" y="3945858"/>
            <a:ext cx="586456" cy="17797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448F0C54-79AB-48E3-B4B9-D6FC77D0C076}"/>
              </a:ext>
            </a:extLst>
          </p:cNvPr>
          <p:cNvSpPr/>
          <p:nvPr/>
        </p:nvSpPr>
        <p:spPr>
          <a:xfrm>
            <a:off x="1295646" y="3940531"/>
            <a:ext cx="180823" cy="16570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FBAD6BE-FD9C-4976-A5DA-B4040B2DC9C0}"/>
              </a:ext>
            </a:extLst>
          </p:cNvPr>
          <p:cNvSpPr txBox="1">
            <a:spLocks noChangeAspect="1"/>
          </p:cNvSpPr>
          <p:nvPr/>
        </p:nvSpPr>
        <p:spPr>
          <a:xfrm>
            <a:off x="1207057" y="384658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38C52150-DF58-4D18-88FD-9AAF1C7E4319}"/>
              </a:ext>
            </a:extLst>
          </p:cNvPr>
          <p:cNvSpPr/>
          <p:nvPr/>
        </p:nvSpPr>
        <p:spPr>
          <a:xfrm>
            <a:off x="2995446" y="4367031"/>
            <a:ext cx="531952" cy="247968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48A90DE4-0A6F-4C47-BC8D-8BEC81270DCD}"/>
              </a:ext>
            </a:extLst>
          </p:cNvPr>
          <p:cNvSpPr/>
          <p:nvPr/>
        </p:nvSpPr>
        <p:spPr>
          <a:xfrm>
            <a:off x="3545190" y="4364415"/>
            <a:ext cx="793899" cy="247968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490C718-31C4-4BBB-8F8A-6CC3E39B35AE}"/>
              </a:ext>
            </a:extLst>
          </p:cNvPr>
          <p:cNvSpPr txBox="1">
            <a:spLocks noChangeAspect="1"/>
          </p:cNvSpPr>
          <p:nvPr/>
        </p:nvSpPr>
        <p:spPr>
          <a:xfrm flipH="1">
            <a:off x="3038582" y="4309889"/>
            <a:ext cx="154270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805647D-5C60-4C26-AE3F-0D434FC7186B}"/>
              </a:ext>
            </a:extLst>
          </p:cNvPr>
          <p:cNvSpPr txBox="1">
            <a:spLocks noChangeAspect="1"/>
          </p:cNvSpPr>
          <p:nvPr/>
        </p:nvSpPr>
        <p:spPr>
          <a:xfrm flipH="1">
            <a:off x="3578347" y="4303790"/>
            <a:ext cx="154270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6" name="연결선: 꺾임 5">
            <a:extLst>
              <a:ext uri="{FF2B5EF4-FFF2-40B4-BE49-F238E27FC236}">
                <a16:creationId xmlns:a16="http://schemas.microsoft.com/office/drawing/2014/main" id="{26AC74B1-FDC8-4819-81F2-AE2C36BA9274}"/>
              </a:ext>
            </a:extLst>
          </p:cNvPr>
          <p:cNvCxnSpPr>
            <a:cxnSpLocks/>
            <a:endCxn id="3" idx="0"/>
          </p:cNvCxnSpPr>
          <p:nvPr/>
        </p:nvCxnSpPr>
        <p:spPr>
          <a:xfrm rot="10800000" flipV="1">
            <a:off x="2212433" y="4485994"/>
            <a:ext cx="733789" cy="447063"/>
          </a:xfrm>
          <a:prstGeom prst="bentConnector2">
            <a:avLst/>
          </a:prstGeom>
          <a:ln w="12700">
            <a:solidFill>
              <a:srgbClr val="C0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641CAED5-B02C-4D37-87F1-94201FE22C93}"/>
              </a:ext>
            </a:extLst>
          </p:cNvPr>
          <p:cNvSpPr txBox="1">
            <a:spLocks noChangeAspect="1"/>
          </p:cNvSpPr>
          <p:nvPr/>
        </p:nvSpPr>
        <p:spPr>
          <a:xfrm flipH="1">
            <a:off x="4048978" y="5129719"/>
            <a:ext cx="154270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5AFD153C-D97C-47FD-8937-2A65A14A89E0}"/>
              </a:ext>
            </a:extLst>
          </p:cNvPr>
          <p:cNvSpPr/>
          <p:nvPr/>
        </p:nvSpPr>
        <p:spPr>
          <a:xfrm>
            <a:off x="1207057" y="1368592"/>
            <a:ext cx="4956246" cy="2824523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706BBD-1CED-4746-B489-7A738E13543E}"/>
              </a:ext>
            </a:extLst>
          </p:cNvPr>
          <p:cNvSpPr txBox="1">
            <a:spLocks noChangeAspect="1"/>
          </p:cNvSpPr>
          <p:nvPr/>
        </p:nvSpPr>
        <p:spPr>
          <a:xfrm>
            <a:off x="1123148" y="1299326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A5CD537-B6E2-4544-A1C6-E022737D844E}"/>
              </a:ext>
            </a:extLst>
          </p:cNvPr>
          <p:cNvSpPr txBox="1">
            <a:spLocks noChangeAspect="1"/>
          </p:cNvSpPr>
          <p:nvPr/>
        </p:nvSpPr>
        <p:spPr>
          <a:xfrm flipH="1">
            <a:off x="1210798" y="5343836"/>
            <a:ext cx="169697" cy="152504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77500" lnSpcReduction="2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7-1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FFBB467-107A-4B76-8B2A-561E99632411}"/>
              </a:ext>
            </a:extLst>
          </p:cNvPr>
          <p:cNvSpPr txBox="1">
            <a:spLocks noChangeAspect="1"/>
          </p:cNvSpPr>
          <p:nvPr/>
        </p:nvSpPr>
        <p:spPr>
          <a:xfrm flipH="1">
            <a:off x="1210798" y="5554376"/>
            <a:ext cx="169697" cy="152504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77500" lnSpcReduction="2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7-2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E1A17D16-1AC4-425F-A41D-46617E14A757}"/>
              </a:ext>
            </a:extLst>
          </p:cNvPr>
          <p:cNvSpPr txBox="1">
            <a:spLocks noChangeAspect="1"/>
          </p:cNvSpPr>
          <p:nvPr/>
        </p:nvSpPr>
        <p:spPr>
          <a:xfrm flipH="1">
            <a:off x="2733394" y="5893228"/>
            <a:ext cx="169697" cy="152504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77500" lnSpcReduction="20000"/>
          </a:bodyPr>
          <a:lstStyle/>
          <a:p>
            <a:pPr algn="ctr"/>
            <a:r>
              <a:rPr lang="en-US" altLang="ko-KR" sz="800" b="1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7-3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5123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>
            <a:extLst>
              <a:ext uri="{FF2B5EF4-FFF2-40B4-BE49-F238E27FC236}">
                <a16:creationId xmlns:a16="http://schemas.microsoft.com/office/drawing/2014/main" id="{7931EF3A-1254-4FB7-999C-29F0DAF576BB}"/>
              </a:ext>
            </a:extLst>
          </p:cNvPr>
          <p:cNvGrpSpPr/>
          <p:nvPr/>
        </p:nvGrpSpPr>
        <p:grpSpPr>
          <a:xfrm>
            <a:off x="587083" y="682273"/>
            <a:ext cx="6138601" cy="5781412"/>
            <a:chOff x="587083" y="682273"/>
            <a:chExt cx="6138601" cy="5781412"/>
          </a:xfrm>
        </p:grpSpPr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D4877853-2859-400C-8ECA-77AF70E56DC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3955"/>
            <a:stretch/>
          </p:blipFill>
          <p:spPr>
            <a:xfrm>
              <a:off x="587083" y="682273"/>
              <a:ext cx="6138601" cy="5781412"/>
            </a:xfrm>
            <a:prstGeom prst="rect">
              <a:avLst/>
            </a:prstGeom>
          </p:spPr>
        </p:pic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49111D8A-08CB-40C4-BE74-41992DC26F7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246"/>
            <a:stretch/>
          </p:blipFill>
          <p:spPr>
            <a:xfrm>
              <a:off x="1942945" y="952649"/>
              <a:ext cx="4446687" cy="5223078"/>
            </a:xfrm>
            <a:prstGeom prst="rect">
              <a:avLst/>
            </a:prstGeom>
            <a:ln w="12700">
              <a:solidFill>
                <a:srgbClr val="C00000"/>
              </a:solidFill>
              <a:prstDash val="dash"/>
            </a:ln>
          </p:spPr>
        </p:pic>
      </p:grpSp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</a:t>
            </a:r>
            <a:r>
              <a:rPr lang="ko-KR" altLang="en-US" dirty="0"/>
              <a:t>강의계획서</a:t>
            </a:r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968598"/>
          </a:xfrm>
        </p:spPr>
        <p:txBody>
          <a:bodyPr/>
          <a:lstStyle/>
          <a:p>
            <a:r>
              <a:rPr lang="ko-KR" altLang="en-US" dirty="0"/>
              <a:t>① 클릭 시</a:t>
            </a:r>
            <a:r>
              <a:rPr lang="en-US" altLang="ko-KR" dirty="0"/>
              <a:t>,</a:t>
            </a:r>
            <a:r>
              <a:rPr lang="ko-KR" altLang="en-US" dirty="0"/>
              <a:t> 강의계획서가 팝업으로 노출됩니다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해당 과정의 강의계획서를 확인할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클릭 시</a:t>
            </a:r>
            <a:r>
              <a:rPr lang="en-US" altLang="ko-KR" dirty="0"/>
              <a:t>, </a:t>
            </a:r>
            <a:r>
              <a:rPr lang="ko-KR" altLang="en-US" dirty="0"/>
              <a:t>강의계획서를 인쇄할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④ </a:t>
            </a:r>
            <a:r>
              <a:rPr lang="ko-KR" altLang="en-US" dirty="0"/>
              <a:t>클릭 시</a:t>
            </a:r>
            <a:r>
              <a:rPr lang="en-US" altLang="ko-KR" dirty="0"/>
              <a:t>, </a:t>
            </a:r>
            <a:r>
              <a:rPr lang="ko-KR" altLang="en-US" dirty="0"/>
              <a:t>강의계획서가 다운로드 됩니다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</a:t>
            </a:r>
            <a:r>
              <a:rPr lang="ko-KR" altLang="en-US" dirty="0"/>
              <a:t>강의계획서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9B5AF7D-882A-4688-8044-5BBEBFDACF7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강의계획서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1437E200-BE96-4640-B38C-0DCA460BAB00}"/>
              </a:ext>
            </a:extLst>
          </p:cNvPr>
          <p:cNvSpPr/>
          <p:nvPr/>
        </p:nvSpPr>
        <p:spPr>
          <a:xfrm>
            <a:off x="4664291" y="1306743"/>
            <a:ext cx="574541" cy="25682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706BBD-1CED-4746-B489-7A738E13543E}"/>
              </a:ext>
            </a:extLst>
          </p:cNvPr>
          <p:cNvSpPr txBox="1">
            <a:spLocks noChangeAspect="1"/>
          </p:cNvSpPr>
          <p:nvPr/>
        </p:nvSpPr>
        <p:spPr>
          <a:xfrm>
            <a:off x="1948851" y="1194920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D397C02-4688-4F46-8584-56E48CAE30E2}"/>
              </a:ext>
            </a:extLst>
          </p:cNvPr>
          <p:cNvSpPr txBox="1">
            <a:spLocks noChangeAspect="1"/>
          </p:cNvSpPr>
          <p:nvPr/>
        </p:nvSpPr>
        <p:spPr>
          <a:xfrm>
            <a:off x="745382" y="1619607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668851E-2961-4908-921A-FDCB3906C1BA}"/>
              </a:ext>
            </a:extLst>
          </p:cNvPr>
          <p:cNvSpPr txBox="1">
            <a:spLocks noChangeAspect="1"/>
          </p:cNvSpPr>
          <p:nvPr/>
        </p:nvSpPr>
        <p:spPr>
          <a:xfrm>
            <a:off x="4708600" y="123836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345390C-75D1-48E1-BD0B-92DB29922CD9}"/>
              </a:ext>
            </a:extLst>
          </p:cNvPr>
          <p:cNvSpPr/>
          <p:nvPr/>
        </p:nvSpPr>
        <p:spPr>
          <a:xfrm>
            <a:off x="5259113" y="1306743"/>
            <a:ext cx="874108" cy="25682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C0505CE-F7AD-43FF-A0EF-590B62D84F44}"/>
              </a:ext>
            </a:extLst>
          </p:cNvPr>
          <p:cNvSpPr txBox="1">
            <a:spLocks noChangeAspect="1"/>
          </p:cNvSpPr>
          <p:nvPr/>
        </p:nvSpPr>
        <p:spPr>
          <a:xfrm>
            <a:off x="5288886" y="123836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7122F629-2722-4122-AF4C-6C8C6FB010DF}"/>
              </a:ext>
            </a:extLst>
          </p:cNvPr>
          <p:cNvGrpSpPr/>
          <p:nvPr/>
        </p:nvGrpSpPr>
        <p:grpSpPr>
          <a:xfrm>
            <a:off x="2794970" y="695069"/>
            <a:ext cx="3237583" cy="199104"/>
            <a:chOff x="2794970" y="695069"/>
            <a:chExt cx="3237583" cy="199104"/>
          </a:xfrm>
        </p:grpSpPr>
        <p:pic>
          <p:nvPicPr>
            <p:cNvPr id="35" name="그림 34">
              <a:extLst>
                <a:ext uri="{FF2B5EF4-FFF2-40B4-BE49-F238E27FC236}">
                  <a16:creationId xmlns:a16="http://schemas.microsoft.com/office/drawing/2014/main" id="{F5188528-7F18-4D4A-B043-9E8F66FDE50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794970" y="719953"/>
              <a:ext cx="3237583" cy="174220"/>
            </a:xfrm>
            <a:prstGeom prst="rect">
              <a:avLst/>
            </a:prstGeom>
          </p:spPr>
        </p:pic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95F1E150-066E-474B-8F60-E4DEE4F3C234}"/>
                </a:ext>
              </a:extLst>
            </p:cNvPr>
            <p:cNvGrpSpPr/>
            <p:nvPr/>
          </p:nvGrpSpPr>
          <p:grpSpPr>
            <a:xfrm>
              <a:off x="5391533" y="695069"/>
              <a:ext cx="414043" cy="192961"/>
              <a:chOff x="5391533" y="695069"/>
              <a:chExt cx="414043" cy="192961"/>
            </a:xfrm>
          </p:grpSpPr>
          <p:pic>
            <p:nvPicPr>
              <p:cNvPr id="37" name="그림 36">
                <a:extLst>
                  <a:ext uri="{FF2B5EF4-FFF2-40B4-BE49-F238E27FC236}">
                    <a16:creationId xmlns:a16="http://schemas.microsoft.com/office/drawing/2014/main" id="{6FEC8A75-95B4-42FD-9729-1ACB8E7E168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391533" y="695069"/>
                <a:ext cx="199393" cy="192961"/>
              </a:xfrm>
              <a:prstGeom prst="rect">
                <a:avLst/>
              </a:prstGeom>
            </p:spPr>
          </p:pic>
          <p:sp>
            <p:nvSpPr>
              <p:cNvPr id="38" name="직사각형 37">
                <a:extLst>
                  <a:ext uri="{FF2B5EF4-FFF2-40B4-BE49-F238E27FC236}">
                    <a16:creationId xmlns:a16="http://schemas.microsoft.com/office/drawing/2014/main" id="{DBA8AED4-5FF0-4E1B-B25A-947AD5A7BCCA}"/>
                  </a:ext>
                </a:extLst>
              </p:cNvPr>
              <p:cNvSpPr/>
              <p:nvPr/>
            </p:nvSpPr>
            <p:spPr>
              <a:xfrm>
                <a:off x="5677378" y="742370"/>
                <a:ext cx="128198" cy="12327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BCE1C4DE-DE7B-479B-ABE3-7979BC279418}"/>
              </a:ext>
            </a:extLst>
          </p:cNvPr>
          <p:cNvGrpSpPr/>
          <p:nvPr/>
        </p:nvGrpSpPr>
        <p:grpSpPr>
          <a:xfrm>
            <a:off x="749345" y="4257818"/>
            <a:ext cx="410328" cy="192961"/>
            <a:chOff x="5391533" y="695069"/>
            <a:chExt cx="410328" cy="192961"/>
          </a:xfrm>
        </p:grpSpPr>
        <p:pic>
          <p:nvPicPr>
            <p:cNvPr id="40" name="그림 39">
              <a:extLst>
                <a:ext uri="{FF2B5EF4-FFF2-40B4-BE49-F238E27FC236}">
                  <a16:creationId xmlns:a16="http://schemas.microsoft.com/office/drawing/2014/main" id="{F26150B5-21BD-49DB-BA95-F5784E62C8D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391533" y="695069"/>
              <a:ext cx="199393" cy="192961"/>
            </a:xfrm>
            <a:prstGeom prst="rect">
              <a:avLst/>
            </a:prstGeom>
          </p:spPr>
        </p:pic>
        <p:sp>
          <p:nvSpPr>
            <p:cNvPr id="41" name="직사각형 40">
              <a:extLst>
                <a:ext uri="{FF2B5EF4-FFF2-40B4-BE49-F238E27FC236}">
                  <a16:creationId xmlns:a16="http://schemas.microsoft.com/office/drawing/2014/main" id="{CF519B58-5BFB-424D-A48F-94015D0409BD}"/>
                </a:ext>
              </a:extLst>
            </p:cNvPr>
            <p:cNvSpPr/>
            <p:nvPr/>
          </p:nvSpPr>
          <p:spPr>
            <a:xfrm>
              <a:off x="5681093" y="742370"/>
              <a:ext cx="120768" cy="12327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BFDB8E69-D13D-40F3-946E-46BFC044D225}"/>
              </a:ext>
            </a:extLst>
          </p:cNvPr>
          <p:cNvSpPr/>
          <p:nvPr/>
        </p:nvSpPr>
        <p:spPr>
          <a:xfrm>
            <a:off x="2796568" y="2772494"/>
            <a:ext cx="249823" cy="1491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/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0F090285-A77B-4D48-B437-50600F6886BE}"/>
              </a:ext>
            </a:extLst>
          </p:cNvPr>
          <p:cNvSpPr/>
          <p:nvPr/>
        </p:nvSpPr>
        <p:spPr>
          <a:xfrm>
            <a:off x="2710306" y="2976906"/>
            <a:ext cx="249823" cy="1491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3764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3C9F748E-6C3D-44E2-AC13-D70B3CDB76F1}"/>
              </a:ext>
            </a:extLst>
          </p:cNvPr>
          <p:cNvGrpSpPr/>
          <p:nvPr/>
        </p:nvGrpSpPr>
        <p:grpSpPr>
          <a:xfrm>
            <a:off x="1332171" y="695210"/>
            <a:ext cx="4661477" cy="5827411"/>
            <a:chOff x="1271789" y="695210"/>
            <a:chExt cx="4661477" cy="5827411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3CD79F01-9667-4964-9235-4CFB033817C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2201" b="1"/>
            <a:stretch/>
          </p:blipFill>
          <p:spPr>
            <a:xfrm>
              <a:off x="1272658" y="695210"/>
              <a:ext cx="4654673" cy="2681732"/>
            </a:xfrm>
            <a:prstGeom prst="rect">
              <a:avLst/>
            </a:prstGeom>
          </p:spPr>
        </p:pic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651B90F5-2EBA-44CF-B7C9-134555AE55B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72657" y="3360292"/>
              <a:ext cx="4660609" cy="2646606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032F50E1-3742-492A-954A-7A98D5208EC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71789" y="5998273"/>
              <a:ext cx="4654673" cy="524348"/>
            </a:xfrm>
            <a:prstGeom prst="rect">
              <a:avLst/>
            </a:prstGeom>
          </p:spPr>
        </p:pic>
      </p:grpSp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</a:t>
            </a:r>
            <a:r>
              <a:rPr lang="ko-KR" altLang="en-US" dirty="0"/>
              <a:t>학습현황</a:t>
            </a:r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5396477"/>
          </a:xfrm>
        </p:spPr>
        <p:txBody>
          <a:bodyPr/>
          <a:lstStyle/>
          <a:p>
            <a:r>
              <a:rPr lang="ko-KR" altLang="en-US" dirty="0"/>
              <a:t>① 학생의 정보가 노출됩니다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클릭 시</a:t>
            </a:r>
            <a:r>
              <a:rPr lang="en-US" altLang="ko-KR" dirty="0"/>
              <a:t>, </a:t>
            </a:r>
            <a:r>
              <a:rPr lang="ko-KR" altLang="en-US" dirty="0"/>
              <a:t>학습현황이 엑셀 파일로 다운로드 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</a:t>
            </a:r>
            <a:r>
              <a:rPr lang="ko-KR" altLang="en-US" dirty="0" err="1"/>
              <a:t>주차별</a:t>
            </a:r>
            <a:r>
              <a:rPr lang="ko-KR" altLang="en-US" dirty="0"/>
              <a:t> 출석현황</a:t>
            </a:r>
            <a:r>
              <a:rPr lang="en-US" altLang="ko-KR" dirty="0"/>
              <a:t>, </a:t>
            </a:r>
            <a:r>
              <a:rPr lang="ko-KR" altLang="en-US" dirty="0"/>
              <a:t>진도현황</a:t>
            </a:r>
            <a:r>
              <a:rPr lang="en-US" altLang="ko-KR" dirty="0"/>
              <a:t>, </a:t>
            </a:r>
            <a:r>
              <a:rPr lang="ko-KR" altLang="en-US" dirty="0"/>
              <a:t>총 현황이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④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주</a:t>
            </a:r>
            <a:r>
              <a:rPr lang="en-US" altLang="ko-KR" dirty="0"/>
              <a:t>/</a:t>
            </a:r>
            <a:r>
              <a:rPr lang="ko-KR" altLang="en-US" dirty="0"/>
              <a:t>강 별 </a:t>
            </a:r>
            <a:r>
              <a:rPr lang="ko-KR" altLang="en-US" dirty="0" err="1"/>
              <a:t>진도율</a:t>
            </a:r>
            <a:r>
              <a:rPr lang="ko-KR" altLang="en-US" dirty="0"/>
              <a:t> 보기 화면으로 이동합니다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⑤ </a:t>
            </a:r>
            <a:r>
              <a:rPr lang="ko-KR" altLang="en-US" dirty="0"/>
              <a:t>해당 과정의 시험 정보가 노출됩니다</a:t>
            </a:r>
            <a:r>
              <a:rPr lang="en-US" altLang="ko-KR" dirty="0"/>
              <a:t>. </a:t>
            </a:r>
            <a:r>
              <a:rPr lang="ko-KR" altLang="en-US" dirty="0" err="1"/>
              <a:t>시험명</a:t>
            </a:r>
            <a:r>
              <a:rPr lang="en-US" altLang="ko-KR" dirty="0"/>
              <a:t>, </a:t>
            </a:r>
            <a:r>
              <a:rPr lang="ko-KR" altLang="en-US" dirty="0"/>
              <a:t>응시일</a:t>
            </a:r>
            <a:r>
              <a:rPr lang="en-US" altLang="ko-KR" dirty="0"/>
              <a:t>, </a:t>
            </a:r>
            <a:r>
              <a:rPr lang="ko-KR" altLang="en-US" dirty="0"/>
              <a:t>기간을 알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⑥ </a:t>
            </a:r>
            <a:r>
              <a:rPr lang="ko-KR" altLang="en-US" dirty="0"/>
              <a:t>퀴즈 학습활동의 목록이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각 활동명과 활동 가능한 기간을 조회합니다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 err="1"/>
              <a:t>퀴즈명</a:t>
            </a:r>
            <a:r>
              <a:rPr lang="ko-KR" altLang="en-US" dirty="0"/>
              <a:t> 클릭 시</a:t>
            </a:r>
            <a:r>
              <a:rPr lang="en-US" altLang="ko-KR" dirty="0"/>
              <a:t>, </a:t>
            </a:r>
            <a:r>
              <a:rPr lang="ko-KR" altLang="en-US" dirty="0"/>
              <a:t>해당 퀴즈 화면으로 이동합니다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⑦ </a:t>
            </a:r>
            <a:r>
              <a:rPr lang="ko-KR" altLang="en-US" dirty="0"/>
              <a:t>과제 학습활동의 목록이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각 활동명과 활동 가능한 기간을 조회합니다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과제명 클릭 시</a:t>
            </a:r>
            <a:r>
              <a:rPr lang="en-US" altLang="ko-KR" dirty="0"/>
              <a:t>, </a:t>
            </a:r>
            <a:r>
              <a:rPr lang="ko-KR" altLang="en-US" dirty="0"/>
              <a:t>해당 과제 화면으로 이동합니다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⑧ </a:t>
            </a:r>
            <a:r>
              <a:rPr lang="ko-KR" altLang="en-US" dirty="0"/>
              <a:t>토론 학습활동의 목록이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각 활동명과 활동 가능한 기간을 조회합니다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 err="1"/>
              <a:t>토론명</a:t>
            </a:r>
            <a:r>
              <a:rPr lang="ko-KR" altLang="en-US" dirty="0"/>
              <a:t> 클릭 시</a:t>
            </a:r>
            <a:r>
              <a:rPr lang="en-US" altLang="ko-KR" dirty="0"/>
              <a:t>, </a:t>
            </a:r>
            <a:r>
              <a:rPr lang="ko-KR" altLang="en-US" dirty="0"/>
              <a:t>해당 토론 화면으로 이동합니다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⑨ 1:1 </a:t>
            </a:r>
            <a:r>
              <a:rPr lang="ko-KR" altLang="en-US" dirty="0"/>
              <a:t>상담 게시판에 작성한 게시글 목록이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각 게시글의 제목</a:t>
            </a:r>
            <a:r>
              <a:rPr lang="en-US" altLang="ko-KR" dirty="0"/>
              <a:t>,</a:t>
            </a:r>
            <a:r>
              <a:rPr lang="ko-KR" altLang="en-US" dirty="0"/>
              <a:t> 작성일</a:t>
            </a:r>
            <a:r>
              <a:rPr lang="en-US" altLang="ko-KR" dirty="0"/>
              <a:t>, </a:t>
            </a:r>
            <a:r>
              <a:rPr lang="ko-KR" altLang="en-US" dirty="0"/>
              <a:t>조회수가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제목 클릭 시</a:t>
            </a:r>
            <a:r>
              <a:rPr lang="en-US" altLang="ko-KR" dirty="0"/>
              <a:t>, </a:t>
            </a:r>
            <a:r>
              <a:rPr lang="ko-KR" altLang="en-US" dirty="0"/>
              <a:t>게시글 상세화면으로 이동합니다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⑩ Q&amp;A </a:t>
            </a:r>
            <a:r>
              <a:rPr lang="ko-KR" altLang="en-US" dirty="0"/>
              <a:t>상담 게시판에 작성한 게시글 목록이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각 게시글의 제목</a:t>
            </a:r>
            <a:r>
              <a:rPr lang="en-US" altLang="ko-KR" dirty="0"/>
              <a:t>,</a:t>
            </a:r>
            <a:r>
              <a:rPr lang="ko-KR" altLang="en-US" dirty="0"/>
              <a:t> 작성일</a:t>
            </a:r>
            <a:r>
              <a:rPr lang="en-US" altLang="ko-KR" dirty="0"/>
              <a:t>, </a:t>
            </a:r>
            <a:r>
              <a:rPr lang="ko-KR" altLang="en-US" dirty="0"/>
              <a:t>조회수가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제목 클릭 시</a:t>
            </a:r>
            <a:r>
              <a:rPr lang="en-US" altLang="ko-KR" dirty="0"/>
              <a:t>, </a:t>
            </a:r>
            <a:r>
              <a:rPr lang="ko-KR" altLang="en-US" dirty="0"/>
              <a:t>게시글 상세화면으로 이동합니다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⑪ </a:t>
            </a:r>
            <a:r>
              <a:rPr lang="ko-KR" altLang="en-US" dirty="0"/>
              <a:t>자유 게시판에 작성한 게시글 목록이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각 게시글의 제목</a:t>
            </a:r>
            <a:r>
              <a:rPr lang="en-US" altLang="ko-KR" dirty="0"/>
              <a:t>,</a:t>
            </a:r>
            <a:r>
              <a:rPr lang="ko-KR" altLang="en-US" dirty="0"/>
              <a:t> 작성일</a:t>
            </a:r>
            <a:r>
              <a:rPr lang="en-US" altLang="ko-KR" dirty="0"/>
              <a:t>, </a:t>
            </a:r>
            <a:r>
              <a:rPr lang="ko-KR" altLang="en-US" dirty="0"/>
              <a:t>조회수가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제목 클릭 시</a:t>
            </a:r>
            <a:r>
              <a:rPr lang="en-US" altLang="ko-KR" dirty="0"/>
              <a:t>, </a:t>
            </a:r>
            <a:r>
              <a:rPr lang="ko-KR" altLang="en-US" dirty="0"/>
              <a:t>게시글 상세화면으로 이동합니다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</a:t>
            </a:r>
            <a:r>
              <a:rPr lang="ko-KR" altLang="en-US" dirty="0"/>
              <a:t>학습현황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04892E33-61C8-43E0-A12C-AF59BFD8535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학습현황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1437E200-BE96-4640-B38C-0DCA460BAB00}"/>
              </a:ext>
            </a:extLst>
          </p:cNvPr>
          <p:cNvSpPr/>
          <p:nvPr/>
        </p:nvSpPr>
        <p:spPr>
          <a:xfrm>
            <a:off x="5312208" y="1381887"/>
            <a:ext cx="615565" cy="206203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668851E-2961-4908-921A-FDCB3906C1BA}"/>
              </a:ext>
            </a:extLst>
          </p:cNvPr>
          <p:cNvSpPr txBox="1">
            <a:spLocks noChangeAspect="1"/>
          </p:cNvSpPr>
          <p:nvPr/>
        </p:nvSpPr>
        <p:spPr>
          <a:xfrm>
            <a:off x="1258047" y="1403906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D173E73-9A71-482C-BA6F-6CE6FDE15DB8}"/>
              </a:ext>
            </a:extLst>
          </p:cNvPr>
          <p:cNvSpPr txBox="1">
            <a:spLocks noChangeAspect="1"/>
          </p:cNvSpPr>
          <p:nvPr/>
        </p:nvSpPr>
        <p:spPr>
          <a:xfrm>
            <a:off x="5231307" y="1328470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789C741-7892-464C-92D9-197715557D94}"/>
              </a:ext>
            </a:extLst>
          </p:cNvPr>
          <p:cNvSpPr txBox="1">
            <a:spLocks noChangeAspect="1"/>
          </p:cNvSpPr>
          <p:nvPr/>
        </p:nvSpPr>
        <p:spPr>
          <a:xfrm>
            <a:off x="1258047" y="2315753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9F2EA32-65F6-41AE-9189-10130C8714FA}"/>
              </a:ext>
            </a:extLst>
          </p:cNvPr>
          <p:cNvSpPr txBox="1">
            <a:spLocks noChangeAspect="1"/>
          </p:cNvSpPr>
          <p:nvPr/>
        </p:nvSpPr>
        <p:spPr>
          <a:xfrm>
            <a:off x="1258047" y="2755700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0835005-0FE2-402A-A35A-EEEE70F2AE46}"/>
              </a:ext>
            </a:extLst>
          </p:cNvPr>
          <p:cNvSpPr txBox="1">
            <a:spLocks noChangeAspect="1"/>
          </p:cNvSpPr>
          <p:nvPr/>
        </p:nvSpPr>
        <p:spPr>
          <a:xfrm>
            <a:off x="1258047" y="321211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2B9ED77-0608-47C6-896F-681E378D8B36}"/>
              </a:ext>
            </a:extLst>
          </p:cNvPr>
          <p:cNvSpPr txBox="1">
            <a:spLocks noChangeAspect="1"/>
          </p:cNvSpPr>
          <p:nvPr/>
        </p:nvSpPr>
        <p:spPr>
          <a:xfrm>
            <a:off x="1258047" y="4566459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56BD280-8770-4106-ACB6-83177534AA7D}"/>
              </a:ext>
            </a:extLst>
          </p:cNvPr>
          <p:cNvSpPr/>
          <p:nvPr/>
        </p:nvSpPr>
        <p:spPr>
          <a:xfrm>
            <a:off x="5454561" y="694635"/>
            <a:ext cx="472325" cy="192196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706BBD-1CED-4746-B489-7A738E13543E}"/>
              </a:ext>
            </a:extLst>
          </p:cNvPr>
          <p:cNvSpPr txBox="1">
            <a:spLocks noChangeAspect="1"/>
          </p:cNvSpPr>
          <p:nvPr/>
        </p:nvSpPr>
        <p:spPr>
          <a:xfrm>
            <a:off x="5368326" y="653456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5918398-5CCB-4171-9A2A-D749F789C6C0}"/>
              </a:ext>
            </a:extLst>
          </p:cNvPr>
          <p:cNvSpPr txBox="1">
            <a:spLocks noChangeAspect="1"/>
          </p:cNvSpPr>
          <p:nvPr/>
        </p:nvSpPr>
        <p:spPr>
          <a:xfrm>
            <a:off x="1258047" y="3971407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12FC98C-ECBB-4B30-9F9B-4098BAF00BF0}"/>
              </a:ext>
            </a:extLst>
          </p:cNvPr>
          <p:cNvSpPr txBox="1">
            <a:spLocks noChangeAspect="1"/>
          </p:cNvSpPr>
          <p:nvPr/>
        </p:nvSpPr>
        <p:spPr>
          <a:xfrm>
            <a:off x="1258047" y="5187389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10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58FCB2F-FA30-448C-9BC8-770C5545226B}"/>
              </a:ext>
            </a:extLst>
          </p:cNvPr>
          <p:cNvSpPr txBox="1">
            <a:spLocks noChangeAspect="1"/>
          </p:cNvSpPr>
          <p:nvPr/>
        </p:nvSpPr>
        <p:spPr>
          <a:xfrm>
            <a:off x="1258047" y="5946514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38" name="그림 37">
            <a:extLst>
              <a:ext uri="{FF2B5EF4-FFF2-40B4-BE49-F238E27FC236}">
                <a16:creationId xmlns:a16="http://schemas.microsoft.com/office/drawing/2014/main" id="{096A3F42-5505-41A1-A490-5E5FAB66379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384" t="5127" r="3697" b="1959"/>
          <a:stretch/>
        </p:blipFill>
        <p:spPr>
          <a:xfrm>
            <a:off x="1508233" y="1060651"/>
            <a:ext cx="220436" cy="220436"/>
          </a:xfrm>
          <a:prstGeom prst="ellipse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7D397C02-4688-4F46-8584-56E48CAE30E2}"/>
              </a:ext>
            </a:extLst>
          </p:cNvPr>
          <p:cNvSpPr txBox="1">
            <a:spLocks noChangeAspect="1"/>
          </p:cNvSpPr>
          <p:nvPr/>
        </p:nvSpPr>
        <p:spPr>
          <a:xfrm>
            <a:off x="1393166" y="995755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7ECB51AA-9BB4-4176-AD48-AA59B8D0FB37}"/>
              </a:ext>
            </a:extLst>
          </p:cNvPr>
          <p:cNvSpPr/>
          <p:nvPr/>
        </p:nvSpPr>
        <p:spPr>
          <a:xfrm>
            <a:off x="2425660" y="1154421"/>
            <a:ext cx="365767" cy="123276"/>
          </a:xfrm>
          <a:prstGeom prst="rect">
            <a:avLst/>
          </a:prstGeom>
          <a:solidFill>
            <a:srgbClr val="F8F9FD"/>
          </a:solidFill>
          <a:ln>
            <a:solidFill>
              <a:srgbClr val="F8F9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53994A96-2F59-4B13-B203-77FB88C9B968}"/>
              </a:ext>
            </a:extLst>
          </p:cNvPr>
          <p:cNvSpPr/>
          <p:nvPr/>
        </p:nvSpPr>
        <p:spPr>
          <a:xfrm flipH="1">
            <a:off x="2165284" y="651319"/>
            <a:ext cx="277001" cy="158938"/>
          </a:xfrm>
          <a:prstGeom prst="rect">
            <a:avLst/>
          </a:prstGeom>
          <a:solidFill>
            <a:srgbClr val="F8F9FD"/>
          </a:solidFill>
          <a:ln>
            <a:solidFill>
              <a:srgbClr val="F8F9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 dirty="0"/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DABDE696-3947-46C3-8FF7-07AE98E20694}"/>
              </a:ext>
            </a:extLst>
          </p:cNvPr>
          <p:cNvSpPr/>
          <p:nvPr/>
        </p:nvSpPr>
        <p:spPr>
          <a:xfrm>
            <a:off x="1834598" y="1051761"/>
            <a:ext cx="121276" cy="123276"/>
          </a:xfrm>
          <a:prstGeom prst="rect">
            <a:avLst/>
          </a:prstGeom>
          <a:solidFill>
            <a:srgbClr val="F8F9FD"/>
          </a:solidFill>
          <a:ln>
            <a:solidFill>
              <a:srgbClr val="F8F9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419707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C5FE0CEE-B8E3-4AEB-9C61-5FDC68BFCE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22" t="11859" b="3236"/>
          <a:stretch/>
        </p:blipFill>
        <p:spPr>
          <a:xfrm>
            <a:off x="201288" y="663547"/>
            <a:ext cx="6375560" cy="5787614"/>
          </a:xfrm>
          <a:prstGeom prst="rect">
            <a:avLst/>
          </a:prstGeom>
        </p:spPr>
      </p:pic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– </a:t>
            </a:r>
            <a:r>
              <a:rPr lang="ko-KR" altLang="en-US" dirty="0"/>
              <a:t>학습현황</a:t>
            </a:r>
            <a:r>
              <a:rPr lang="en-US" altLang="ko-KR" dirty="0"/>
              <a:t>(</a:t>
            </a:r>
            <a:r>
              <a:rPr lang="ko-KR" altLang="en-US" dirty="0"/>
              <a:t>주</a:t>
            </a:r>
            <a:r>
              <a:rPr lang="en-US" altLang="ko-KR" dirty="0"/>
              <a:t>/</a:t>
            </a:r>
            <a:r>
              <a:rPr lang="ko-KR" altLang="en-US" dirty="0"/>
              <a:t>강 별 </a:t>
            </a:r>
            <a:r>
              <a:rPr lang="ko-KR" altLang="en-US" dirty="0" err="1"/>
              <a:t>진도율</a:t>
            </a:r>
            <a:r>
              <a:rPr lang="ko-KR" altLang="en-US" dirty="0"/>
              <a:t> 보기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2629053"/>
          </a:xfrm>
        </p:spPr>
        <p:txBody>
          <a:bodyPr/>
          <a:lstStyle/>
          <a:p>
            <a:r>
              <a:rPr lang="ko-KR" altLang="en-US" dirty="0"/>
              <a:t>① 해당 과정의 전체 동영상 강의에 대한 진도율과 최근시청일</a:t>
            </a:r>
            <a:r>
              <a:rPr lang="en-US" altLang="ko-KR" dirty="0"/>
              <a:t>, </a:t>
            </a:r>
            <a:r>
              <a:rPr lang="ko-KR" altLang="en-US" dirty="0"/>
              <a:t>시청횟수를 알 수 있습니다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en-US" altLang="ko-KR" dirty="0"/>
          </a:p>
          <a:p>
            <a:r>
              <a:rPr lang="ko-KR" altLang="en-US" dirty="0"/>
              <a:t>② 전체 강의의 목록이 노출됩니다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강의의 주</a:t>
            </a:r>
            <a:r>
              <a:rPr lang="en-US" altLang="ko-KR" dirty="0"/>
              <a:t>, </a:t>
            </a:r>
            <a:r>
              <a:rPr lang="ko-KR" altLang="en-US" dirty="0"/>
              <a:t>강</a:t>
            </a:r>
            <a:r>
              <a:rPr lang="en-US" altLang="ko-KR" dirty="0"/>
              <a:t>, </a:t>
            </a:r>
            <a:r>
              <a:rPr lang="ko-KR" altLang="en-US" dirty="0"/>
              <a:t>강의일자</a:t>
            </a:r>
            <a:r>
              <a:rPr lang="en-US" altLang="ko-KR" dirty="0"/>
              <a:t>, </a:t>
            </a:r>
            <a:r>
              <a:rPr lang="ko-KR" altLang="en-US" dirty="0"/>
              <a:t>주차 주제</a:t>
            </a:r>
            <a:r>
              <a:rPr lang="en-US" altLang="ko-KR" dirty="0"/>
              <a:t>,</a:t>
            </a:r>
            <a:r>
              <a:rPr lang="ko-KR" altLang="en-US" dirty="0"/>
              <a:t> 강 주제</a:t>
            </a:r>
            <a:r>
              <a:rPr lang="en-US" altLang="ko-KR" dirty="0"/>
              <a:t>, </a:t>
            </a:r>
            <a:r>
              <a:rPr lang="ko-KR" altLang="en-US" dirty="0"/>
              <a:t>최근시청일</a:t>
            </a:r>
            <a:r>
              <a:rPr lang="en-US" altLang="ko-KR" dirty="0"/>
              <a:t>, </a:t>
            </a:r>
            <a:r>
              <a:rPr lang="ko-KR" altLang="en-US" dirty="0" err="1"/>
              <a:t>진도율</a:t>
            </a:r>
            <a:r>
              <a:rPr lang="en-US" altLang="ko-KR" dirty="0"/>
              <a:t>, </a:t>
            </a:r>
            <a:r>
              <a:rPr lang="ko-KR" altLang="en-US" dirty="0"/>
              <a:t>시청횟수</a:t>
            </a:r>
            <a:r>
              <a:rPr lang="en-US" altLang="ko-KR" dirty="0"/>
              <a:t>, </a:t>
            </a:r>
            <a:r>
              <a:rPr lang="ko-KR" altLang="en-US" dirty="0"/>
              <a:t>시청이력 정보를 조회할 수 있습니다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  <a:p>
            <a:r>
              <a:rPr lang="ko-KR" altLang="en-US" dirty="0"/>
              <a:t>③ 클릭 시</a:t>
            </a:r>
            <a:r>
              <a:rPr lang="en-US" altLang="ko-KR" dirty="0"/>
              <a:t>, </a:t>
            </a:r>
            <a:r>
              <a:rPr lang="ko-KR" altLang="en-US" dirty="0"/>
              <a:t>주</a:t>
            </a:r>
            <a:r>
              <a:rPr lang="en-US" altLang="ko-KR" dirty="0"/>
              <a:t>/</a:t>
            </a:r>
            <a:r>
              <a:rPr lang="ko-KR" altLang="en-US" dirty="0" err="1"/>
              <a:t>강별</a:t>
            </a:r>
            <a:r>
              <a:rPr lang="ko-KR" altLang="en-US" dirty="0"/>
              <a:t> 진도율이 엑셀 파일로 다운로드 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④ </a:t>
            </a:r>
            <a:r>
              <a:rPr lang="ko-KR" altLang="en-US" dirty="0"/>
              <a:t>클릭 시</a:t>
            </a:r>
            <a:r>
              <a:rPr lang="en-US" altLang="ko-KR" dirty="0"/>
              <a:t>, </a:t>
            </a:r>
            <a:r>
              <a:rPr lang="ko-KR" altLang="en-US" dirty="0"/>
              <a:t>시청이력 보기 팝업이 생성됩니다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동영상 </a:t>
            </a:r>
            <a:r>
              <a:rPr lang="ko-KR" altLang="en-US" dirty="0" err="1"/>
              <a:t>강의별</a:t>
            </a:r>
            <a:r>
              <a:rPr lang="ko-KR" altLang="en-US" dirty="0"/>
              <a:t> 시청이력에 대해 조회할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수강시간은 분 단위로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해당 동영상 강의에 대한 시청이력이 없는 경우 </a:t>
            </a:r>
            <a:r>
              <a:rPr lang="en-US" altLang="ko-KR" dirty="0"/>
              <a:t>[</a:t>
            </a:r>
            <a:r>
              <a:rPr lang="ko-KR" altLang="en-US" dirty="0"/>
              <a:t>시청이력</a:t>
            </a:r>
            <a:r>
              <a:rPr lang="en-US" altLang="ko-KR" dirty="0"/>
              <a:t>] </a:t>
            </a:r>
            <a:r>
              <a:rPr lang="ko-KR" altLang="en-US" dirty="0"/>
              <a:t>버튼이 노출되지 않습니다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r>
              <a:rPr lang="en-US" altLang="ko-KR" dirty="0"/>
              <a:t>⑤ </a:t>
            </a:r>
            <a:r>
              <a:rPr lang="ko-KR" altLang="en-US" dirty="0"/>
              <a:t>클릭 시</a:t>
            </a:r>
            <a:r>
              <a:rPr lang="en-US" altLang="ko-KR" dirty="0"/>
              <a:t>, </a:t>
            </a:r>
            <a:r>
              <a:rPr lang="ko-KR" altLang="en-US" dirty="0"/>
              <a:t>학습현황 목록 화면으로 이동합니다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</a:t>
            </a:r>
            <a:r>
              <a:rPr lang="ko-KR" altLang="en-US" dirty="0"/>
              <a:t>학습현황</a:t>
            </a:r>
            <a:r>
              <a:rPr lang="en-US" altLang="ko-KR" dirty="0"/>
              <a:t>&gt;</a:t>
            </a:r>
            <a:r>
              <a:rPr lang="ko-KR" altLang="en-US" dirty="0"/>
              <a:t>주</a:t>
            </a:r>
            <a:r>
              <a:rPr lang="en-US" altLang="ko-KR" dirty="0"/>
              <a:t>/</a:t>
            </a:r>
            <a:r>
              <a:rPr lang="ko-KR" altLang="en-US" dirty="0"/>
              <a:t>강 별 </a:t>
            </a:r>
            <a:r>
              <a:rPr lang="ko-KR" altLang="en-US" dirty="0" err="1"/>
              <a:t>진도율</a:t>
            </a:r>
            <a:r>
              <a:rPr lang="ko-KR" altLang="en-US" dirty="0"/>
              <a:t> 보기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BA81DB40-6798-4EBE-84B2-761F4132563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주</a:t>
            </a:r>
            <a:r>
              <a:rPr lang="en-US" altLang="ko-KR" dirty="0"/>
              <a:t>/</a:t>
            </a:r>
            <a:r>
              <a:rPr lang="ko-KR" altLang="en-US" dirty="0"/>
              <a:t>강 별 </a:t>
            </a:r>
            <a:r>
              <a:rPr lang="ko-KR" altLang="en-US" dirty="0" err="1"/>
              <a:t>진도율</a:t>
            </a:r>
            <a:r>
              <a:rPr lang="ko-KR" altLang="en-US" dirty="0"/>
              <a:t> 보기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1437E200-BE96-4640-B38C-0DCA460BAB00}"/>
              </a:ext>
            </a:extLst>
          </p:cNvPr>
          <p:cNvSpPr/>
          <p:nvPr/>
        </p:nvSpPr>
        <p:spPr>
          <a:xfrm>
            <a:off x="6016591" y="1228638"/>
            <a:ext cx="428199" cy="194855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D397C02-4688-4F46-8584-56E48CAE30E2}"/>
              </a:ext>
            </a:extLst>
          </p:cNvPr>
          <p:cNvSpPr txBox="1">
            <a:spLocks noChangeAspect="1"/>
          </p:cNvSpPr>
          <p:nvPr/>
        </p:nvSpPr>
        <p:spPr>
          <a:xfrm>
            <a:off x="126814" y="650413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668851E-2961-4908-921A-FDCB3906C1BA}"/>
              </a:ext>
            </a:extLst>
          </p:cNvPr>
          <p:cNvSpPr txBox="1">
            <a:spLocks noChangeAspect="1"/>
          </p:cNvSpPr>
          <p:nvPr/>
        </p:nvSpPr>
        <p:spPr>
          <a:xfrm>
            <a:off x="5937962" y="1152751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D173E73-9A71-482C-BA6F-6CE6FDE15DB8}"/>
              </a:ext>
            </a:extLst>
          </p:cNvPr>
          <p:cNvSpPr txBox="1">
            <a:spLocks noChangeAspect="1"/>
          </p:cNvSpPr>
          <p:nvPr/>
        </p:nvSpPr>
        <p:spPr>
          <a:xfrm>
            <a:off x="84789" y="985677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56BD280-8770-4106-ACB6-83177534AA7D}"/>
              </a:ext>
            </a:extLst>
          </p:cNvPr>
          <p:cNvSpPr/>
          <p:nvPr/>
        </p:nvSpPr>
        <p:spPr>
          <a:xfrm>
            <a:off x="5937404" y="727759"/>
            <a:ext cx="534055" cy="21434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706BBD-1CED-4746-B489-7A738E13543E}"/>
              </a:ext>
            </a:extLst>
          </p:cNvPr>
          <p:cNvSpPr txBox="1">
            <a:spLocks noChangeAspect="1"/>
          </p:cNvSpPr>
          <p:nvPr/>
        </p:nvSpPr>
        <p:spPr>
          <a:xfrm>
            <a:off x="5937962" y="635100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9A3AAD12-6020-48BD-B162-F1518BA392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4" t="1201" b="10196"/>
          <a:stretch/>
        </p:blipFill>
        <p:spPr>
          <a:xfrm>
            <a:off x="4817850" y="2717732"/>
            <a:ext cx="2246744" cy="1322173"/>
          </a:xfrm>
          <a:prstGeom prst="rect">
            <a:avLst/>
          </a:prstGeom>
          <a:ln w="12700">
            <a:solidFill>
              <a:srgbClr val="C00000"/>
            </a:solidFill>
            <a:prstDash val="dash"/>
          </a:ln>
        </p:spPr>
      </p:pic>
      <p:cxnSp>
        <p:nvCxnSpPr>
          <p:cNvPr id="12" name="직선 화살표 연결선 11">
            <a:extLst>
              <a:ext uri="{FF2B5EF4-FFF2-40B4-BE49-F238E27FC236}">
                <a16:creationId xmlns:a16="http://schemas.microsoft.com/office/drawing/2014/main" id="{0647AF3F-1144-4269-A718-6C4008A0E16F}"/>
              </a:ext>
            </a:extLst>
          </p:cNvPr>
          <p:cNvCxnSpPr>
            <a:stCxn id="23" idx="2"/>
          </p:cNvCxnSpPr>
          <p:nvPr/>
        </p:nvCxnSpPr>
        <p:spPr>
          <a:xfrm flipH="1">
            <a:off x="6230690" y="1423493"/>
            <a:ext cx="1" cy="1294239"/>
          </a:xfrm>
          <a:prstGeom prst="straightConnector1">
            <a:avLst/>
          </a:prstGeom>
          <a:ln w="12700">
            <a:solidFill>
              <a:srgbClr val="C0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3FDD1055-491C-4993-AD64-33C1C58D4B43}"/>
              </a:ext>
            </a:extLst>
          </p:cNvPr>
          <p:cNvSpPr/>
          <p:nvPr/>
        </p:nvSpPr>
        <p:spPr>
          <a:xfrm>
            <a:off x="5389406" y="727759"/>
            <a:ext cx="534055" cy="21434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C2AEA18-D600-4311-AB60-5AEF7D5D43B4}"/>
              </a:ext>
            </a:extLst>
          </p:cNvPr>
          <p:cNvSpPr txBox="1">
            <a:spLocks noChangeAspect="1"/>
          </p:cNvSpPr>
          <p:nvPr/>
        </p:nvSpPr>
        <p:spPr>
          <a:xfrm>
            <a:off x="5389964" y="635100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335825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그림 33">
            <a:extLst>
              <a:ext uri="{FF2B5EF4-FFF2-40B4-BE49-F238E27FC236}">
                <a16:creationId xmlns:a16="http://schemas.microsoft.com/office/drawing/2014/main" id="{55D47B34-C125-478A-A900-C4438DE8F8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305" y="1728423"/>
            <a:ext cx="6841885" cy="4022280"/>
          </a:xfrm>
          <a:prstGeom prst="rect">
            <a:avLst/>
          </a:prstGeom>
        </p:spPr>
      </p:pic>
      <p:sp>
        <p:nvSpPr>
          <p:cNvPr id="35" name="텍스트 개체 틀 1">
            <a:extLst>
              <a:ext uri="{FF2B5EF4-FFF2-40B4-BE49-F238E27FC236}">
                <a16:creationId xmlns:a16="http://schemas.microsoft.com/office/drawing/2014/main" id="{3F5D8547-C00C-469E-BC5E-681C02ABF87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 </a:t>
            </a:r>
            <a:r>
              <a:rPr lang="ko-KR" altLang="en-US" dirty="0"/>
              <a:t>공지사항</a:t>
            </a:r>
          </a:p>
        </p:txBody>
      </p:sp>
      <p:sp>
        <p:nvSpPr>
          <p:cNvPr id="36" name="텍스트 개체 틀 3">
            <a:extLst>
              <a:ext uri="{FF2B5EF4-FFF2-40B4-BE49-F238E27FC236}">
                <a16:creationId xmlns:a16="http://schemas.microsoft.com/office/drawing/2014/main" id="{B633E826-42C2-4D87-A4F8-8D8D6D7FCAD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/>
              <a:t>① 교수가 작성한 공지사항 목록입니다</a:t>
            </a:r>
            <a:r>
              <a:rPr lang="en-US" altLang="ko-KR" dirty="0"/>
              <a:t>. </a:t>
            </a:r>
            <a:r>
              <a:rPr lang="ko-KR" altLang="en-US" dirty="0"/>
              <a:t>제목을 클릭하여 공지사항 상세로 이동할 수 있습니다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  <a:p>
            <a:r>
              <a:rPr lang="ko-KR" altLang="en-US" dirty="0"/>
              <a:t>② 공지사항을 검색할 수 있습니다</a:t>
            </a:r>
            <a:r>
              <a:rPr lang="en-US" altLang="ko-KR" dirty="0"/>
              <a:t>.</a:t>
            </a:r>
          </a:p>
        </p:txBody>
      </p:sp>
      <p:sp>
        <p:nvSpPr>
          <p:cNvPr id="37" name="텍스트 개체 틀 7">
            <a:extLst>
              <a:ext uri="{FF2B5EF4-FFF2-40B4-BE49-F238E27FC236}">
                <a16:creationId xmlns:a16="http://schemas.microsoft.com/office/drawing/2014/main" id="{D09A84DD-C13C-49BE-8430-C9558C66706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</a:t>
            </a:r>
            <a:r>
              <a:rPr lang="ko-KR" altLang="en-US" dirty="0"/>
              <a:t>공지사항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6BE631E9-FDFE-47AB-9C92-85EABCFF502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공지사항 목록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5360311-B210-4CC5-83DC-45902C7928B6}"/>
              </a:ext>
            </a:extLst>
          </p:cNvPr>
          <p:cNvSpPr/>
          <p:nvPr/>
        </p:nvSpPr>
        <p:spPr>
          <a:xfrm>
            <a:off x="723565" y="3666580"/>
            <a:ext cx="1217242" cy="241187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A6988FE1-C792-4E3E-B836-7B05E90CA047}"/>
              </a:ext>
            </a:extLst>
          </p:cNvPr>
          <p:cNvSpPr txBox="1">
            <a:spLocks noChangeAspect="1"/>
          </p:cNvSpPr>
          <p:nvPr/>
        </p:nvSpPr>
        <p:spPr>
          <a:xfrm>
            <a:off x="625664" y="361451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EBE0F380-9DE3-470F-886B-7373AD251473}"/>
              </a:ext>
            </a:extLst>
          </p:cNvPr>
          <p:cNvSpPr/>
          <p:nvPr/>
        </p:nvSpPr>
        <p:spPr>
          <a:xfrm>
            <a:off x="539534" y="2418891"/>
            <a:ext cx="6240827" cy="36416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83038FC-A036-4D86-BC6A-5F9FF236599B}"/>
              </a:ext>
            </a:extLst>
          </p:cNvPr>
          <p:cNvSpPr txBox="1">
            <a:spLocks noChangeAspect="1"/>
          </p:cNvSpPr>
          <p:nvPr/>
        </p:nvSpPr>
        <p:spPr>
          <a:xfrm>
            <a:off x="457512" y="2359343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2A4E770-5B81-4F0C-920C-1677DF3700CE}"/>
              </a:ext>
            </a:extLst>
          </p:cNvPr>
          <p:cNvSpPr/>
          <p:nvPr/>
        </p:nvSpPr>
        <p:spPr>
          <a:xfrm>
            <a:off x="4941198" y="3718213"/>
            <a:ext cx="290235" cy="1478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50" b="1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B6501FFD-BB7A-4E8D-B07B-FFDC35C2EFC7}"/>
              </a:ext>
            </a:extLst>
          </p:cNvPr>
          <p:cNvSpPr/>
          <p:nvPr/>
        </p:nvSpPr>
        <p:spPr>
          <a:xfrm>
            <a:off x="4941198" y="3968152"/>
            <a:ext cx="290235" cy="1478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50" b="1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C9555D0F-4CAB-43DE-8275-9BCB071E6F97}"/>
              </a:ext>
            </a:extLst>
          </p:cNvPr>
          <p:cNvSpPr/>
          <p:nvPr/>
        </p:nvSpPr>
        <p:spPr>
          <a:xfrm>
            <a:off x="4941198" y="4208759"/>
            <a:ext cx="290235" cy="1478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50" b="1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814016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그림 49">
            <a:extLst>
              <a:ext uri="{FF2B5EF4-FFF2-40B4-BE49-F238E27FC236}">
                <a16:creationId xmlns:a16="http://schemas.microsoft.com/office/drawing/2014/main" id="{9AB98E50-A836-4C6E-A56E-CBCF9B96E3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313" y="1411447"/>
            <a:ext cx="6863700" cy="4035106"/>
          </a:xfrm>
          <a:prstGeom prst="rect">
            <a:avLst/>
          </a:prstGeom>
        </p:spPr>
      </p:pic>
      <p:sp>
        <p:nvSpPr>
          <p:cNvPr id="51" name="텍스트 개체 틀 1">
            <a:extLst>
              <a:ext uri="{FF2B5EF4-FFF2-40B4-BE49-F238E27FC236}">
                <a16:creationId xmlns:a16="http://schemas.microsoft.com/office/drawing/2014/main" id="{AF0F9ECB-B18E-4140-9224-954BCEED7C1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 </a:t>
            </a:r>
            <a:r>
              <a:rPr lang="ko-KR" altLang="en-US" dirty="0"/>
              <a:t>공지사항</a:t>
            </a:r>
          </a:p>
        </p:txBody>
      </p:sp>
      <p:sp>
        <p:nvSpPr>
          <p:cNvPr id="52" name="텍스트 개체 틀 3">
            <a:extLst>
              <a:ext uri="{FF2B5EF4-FFF2-40B4-BE49-F238E27FC236}">
                <a16:creationId xmlns:a16="http://schemas.microsoft.com/office/drawing/2014/main" id="{49A6B78D-B038-434E-A735-48519277EA2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1106970"/>
          </a:xfrm>
        </p:spPr>
        <p:txBody>
          <a:bodyPr/>
          <a:lstStyle/>
          <a:p>
            <a:r>
              <a:rPr lang="ko-KR" altLang="en-US" dirty="0"/>
              <a:t>① 공지사항의 상세 내용입니다</a:t>
            </a:r>
            <a:r>
              <a:rPr lang="en-US" altLang="ko-KR" dirty="0"/>
              <a:t>. </a:t>
            </a:r>
            <a:r>
              <a:rPr lang="ko-KR" altLang="en-US" dirty="0"/>
              <a:t>제목과 작성자</a:t>
            </a:r>
            <a:r>
              <a:rPr lang="en-US" altLang="ko-KR" dirty="0"/>
              <a:t>, </a:t>
            </a:r>
            <a:r>
              <a:rPr lang="ko-KR" altLang="en-US" dirty="0"/>
              <a:t>조회수</a:t>
            </a:r>
            <a:r>
              <a:rPr lang="en-US" altLang="ko-KR" dirty="0"/>
              <a:t>, </a:t>
            </a:r>
            <a:r>
              <a:rPr lang="ko-KR" altLang="en-US" dirty="0"/>
              <a:t>내용이 노출됩니다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  <a:p>
            <a:r>
              <a:rPr lang="ko-KR" altLang="en-US" dirty="0"/>
              <a:t>② 첨부 파일이 있는 경우</a:t>
            </a:r>
            <a:r>
              <a:rPr lang="en-US" altLang="ko-KR" dirty="0"/>
              <a:t>, </a:t>
            </a:r>
            <a:r>
              <a:rPr lang="ko-KR" altLang="en-US" dirty="0"/>
              <a:t>내용 하단에 첨부 파일이 노출됩니다</a:t>
            </a:r>
            <a:r>
              <a:rPr lang="en-US" altLang="ko-KR" dirty="0"/>
              <a:t>. </a:t>
            </a:r>
            <a:r>
              <a:rPr lang="ko-KR" altLang="en-US" dirty="0"/>
              <a:t>파일명을 클릭하여 다운로드 받을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클릭 시</a:t>
            </a:r>
            <a:r>
              <a:rPr lang="en-US" altLang="ko-KR" dirty="0"/>
              <a:t>,</a:t>
            </a:r>
            <a:r>
              <a:rPr lang="ko-KR" altLang="en-US" dirty="0"/>
              <a:t> 공지사항 목록으로 이동합니다</a:t>
            </a:r>
            <a:r>
              <a:rPr lang="en-US" altLang="ko-KR" dirty="0"/>
              <a:t>.</a:t>
            </a:r>
          </a:p>
        </p:txBody>
      </p:sp>
      <p:sp>
        <p:nvSpPr>
          <p:cNvPr id="53" name="텍스트 개체 틀 7">
            <a:extLst>
              <a:ext uri="{FF2B5EF4-FFF2-40B4-BE49-F238E27FC236}">
                <a16:creationId xmlns:a16="http://schemas.microsoft.com/office/drawing/2014/main" id="{FCF120E9-B75C-4552-9BBB-00AD53117FC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</a:t>
            </a:r>
            <a:r>
              <a:rPr lang="ko-KR" altLang="en-US" dirty="0"/>
              <a:t>공지사항</a:t>
            </a:r>
            <a:r>
              <a:rPr lang="en-US" altLang="ko-KR" dirty="0"/>
              <a:t>&gt;</a:t>
            </a:r>
            <a:r>
              <a:rPr lang="ko-KR" altLang="en-US" dirty="0"/>
              <a:t>상세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B4B5AF4E-38E1-4CED-BAEA-41662A5AE9D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공지사항 상세 조회</a:t>
            </a:r>
          </a:p>
        </p:txBody>
      </p: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6F2517B8-2E95-451E-8128-07B8A4AE88A7}"/>
              </a:ext>
            </a:extLst>
          </p:cNvPr>
          <p:cNvSpPr/>
          <p:nvPr/>
        </p:nvSpPr>
        <p:spPr>
          <a:xfrm>
            <a:off x="335472" y="4024276"/>
            <a:ext cx="1329424" cy="558885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8BFF83C-1759-434E-8060-B22FD31EF14F}"/>
              </a:ext>
            </a:extLst>
          </p:cNvPr>
          <p:cNvSpPr txBox="1">
            <a:spLocks noChangeAspect="1"/>
          </p:cNvSpPr>
          <p:nvPr/>
        </p:nvSpPr>
        <p:spPr>
          <a:xfrm>
            <a:off x="249710" y="4667477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DCE51039-2158-4BA3-8590-70797CBA86A7}"/>
              </a:ext>
            </a:extLst>
          </p:cNvPr>
          <p:cNvSpPr txBox="1">
            <a:spLocks noChangeAspect="1"/>
          </p:cNvSpPr>
          <p:nvPr/>
        </p:nvSpPr>
        <p:spPr>
          <a:xfrm>
            <a:off x="289976" y="1883906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68B94185-2E25-4A21-A269-39CA5E1F6473}"/>
              </a:ext>
            </a:extLst>
          </p:cNvPr>
          <p:cNvSpPr/>
          <p:nvPr/>
        </p:nvSpPr>
        <p:spPr>
          <a:xfrm>
            <a:off x="348193" y="4625563"/>
            <a:ext cx="735568" cy="349381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E8853423-FE83-4D3A-A40A-BB77EA0172E6}"/>
              </a:ext>
            </a:extLst>
          </p:cNvPr>
          <p:cNvSpPr txBox="1">
            <a:spLocks noChangeAspect="1"/>
          </p:cNvSpPr>
          <p:nvPr/>
        </p:nvSpPr>
        <p:spPr>
          <a:xfrm>
            <a:off x="212840" y="3965755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id="{D36B727A-2248-4D9B-B1EE-D183B4C56686}"/>
              </a:ext>
            </a:extLst>
          </p:cNvPr>
          <p:cNvSpPr/>
          <p:nvPr/>
        </p:nvSpPr>
        <p:spPr>
          <a:xfrm>
            <a:off x="660513" y="2370460"/>
            <a:ext cx="197190" cy="152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ko-KR" altLang="en-US" sz="730" b="1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6440636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C9834492-93F3-4E42-936D-5486F8CC920A}"/>
              </a:ext>
            </a:extLst>
          </p:cNvPr>
          <p:cNvGrpSpPr/>
          <p:nvPr/>
        </p:nvGrpSpPr>
        <p:grpSpPr>
          <a:xfrm>
            <a:off x="209932" y="1754757"/>
            <a:ext cx="6899451" cy="3170926"/>
            <a:chOff x="209932" y="667829"/>
            <a:chExt cx="6899451" cy="3170926"/>
          </a:xfrm>
        </p:grpSpPr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B84B1CBA-F88B-46E0-B48D-DCE48FB862A0}"/>
                </a:ext>
              </a:extLst>
            </p:cNvPr>
            <p:cNvGrpSpPr/>
            <p:nvPr/>
          </p:nvGrpSpPr>
          <p:grpSpPr>
            <a:xfrm>
              <a:off x="209932" y="667829"/>
              <a:ext cx="6899451" cy="3170926"/>
              <a:chOff x="209932" y="667829"/>
              <a:chExt cx="6899451" cy="3170926"/>
            </a:xfrm>
          </p:grpSpPr>
          <p:pic>
            <p:nvPicPr>
              <p:cNvPr id="8" name="그림 7">
                <a:extLst>
                  <a:ext uri="{FF2B5EF4-FFF2-40B4-BE49-F238E27FC236}">
                    <a16:creationId xmlns:a16="http://schemas.microsoft.com/office/drawing/2014/main" id="{B8588D1F-90D9-410C-81A8-D2CD718711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09932" y="667829"/>
                <a:ext cx="6899451" cy="3170926"/>
              </a:xfrm>
              <a:prstGeom prst="rect">
                <a:avLst/>
              </a:prstGeom>
            </p:spPr>
          </p:pic>
          <p:pic>
            <p:nvPicPr>
              <p:cNvPr id="58" name="그림 57">
                <a:extLst>
                  <a:ext uri="{FF2B5EF4-FFF2-40B4-BE49-F238E27FC236}">
                    <a16:creationId xmlns:a16="http://schemas.microsoft.com/office/drawing/2014/main" id="{48BD190D-899C-45CE-9A67-A3A1EC2956F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54607" t="13554" b="43223"/>
              <a:stretch/>
            </p:blipFill>
            <p:spPr>
              <a:xfrm>
                <a:off x="3524876" y="2428191"/>
                <a:ext cx="3553528" cy="875726"/>
              </a:xfrm>
              <a:prstGeom prst="rect">
                <a:avLst/>
              </a:prstGeom>
            </p:spPr>
          </p:pic>
        </p:grpSp>
        <p:pic>
          <p:nvPicPr>
            <p:cNvPr id="59" name="그림 58">
              <a:extLst>
                <a:ext uri="{FF2B5EF4-FFF2-40B4-BE49-F238E27FC236}">
                  <a16:creationId xmlns:a16="http://schemas.microsoft.com/office/drawing/2014/main" id="{BE7735C5-F5D6-4192-9D90-4B12A137F5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3963" t="57422" r="43893" b="37473"/>
            <a:stretch/>
          </p:blipFill>
          <p:spPr>
            <a:xfrm>
              <a:off x="2216992" y="2476310"/>
              <a:ext cx="1525823" cy="155277"/>
            </a:xfrm>
            <a:prstGeom prst="rect">
              <a:avLst/>
            </a:prstGeom>
          </p:spPr>
        </p:pic>
      </p:grpSp>
      <p:sp>
        <p:nvSpPr>
          <p:cNvPr id="47" name="텍스트 개체 틀 1">
            <a:extLst>
              <a:ext uri="{FF2B5EF4-FFF2-40B4-BE49-F238E27FC236}">
                <a16:creationId xmlns:a16="http://schemas.microsoft.com/office/drawing/2014/main" id="{7581C726-9015-4AA0-A626-38FE5CC4BE6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 </a:t>
            </a:r>
            <a:r>
              <a:rPr lang="ko-KR" altLang="en-US" dirty="0"/>
              <a:t>자료실</a:t>
            </a:r>
          </a:p>
        </p:txBody>
      </p:sp>
      <p:sp>
        <p:nvSpPr>
          <p:cNvPr id="48" name="텍스트 개체 틀 3">
            <a:extLst>
              <a:ext uri="{FF2B5EF4-FFF2-40B4-BE49-F238E27FC236}">
                <a16:creationId xmlns:a16="http://schemas.microsoft.com/office/drawing/2014/main" id="{BE5E98A2-B7A7-42C7-9936-73C31227A16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968598"/>
          </a:xfrm>
        </p:spPr>
        <p:txBody>
          <a:bodyPr/>
          <a:lstStyle/>
          <a:p>
            <a:r>
              <a:rPr lang="ko-KR" altLang="en-US" dirty="0"/>
              <a:t>① 자료 게시글의 목록입니다</a:t>
            </a:r>
            <a:r>
              <a:rPr lang="en-US" altLang="ko-KR" dirty="0"/>
              <a:t>. </a:t>
            </a:r>
            <a:r>
              <a:rPr lang="ko-KR" altLang="en-US" dirty="0"/>
              <a:t>제목을 클릭하여 자료 상세로 이동할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② 클릭 시</a:t>
            </a:r>
            <a:r>
              <a:rPr lang="en-US" altLang="ko-KR" dirty="0"/>
              <a:t>,</a:t>
            </a:r>
            <a:r>
              <a:rPr lang="ko-KR" altLang="en-US" dirty="0"/>
              <a:t> 해당 </a:t>
            </a:r>
            <a:r>
              <a:rPr lang="ko-KR" altLang="en-US" dirty="0" err="1"/>
              <a:t>게시글에</a:t>
            </a:r>
            <a:r>
              <a:rPr lang="ko-KR" altLang="en-US" dirty="0"/>
              <a:t> 첨부된 파일 전체가 다운로드 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자료를 검색할 수 있습니다</a:t>
            </a:r>
            <a:r>
              <a:rPr lang="en-US" altLang="ko-KR" dirty="0"/>
              <a:t>.</a:t>
            </a:r>
          </a:p>
        </p:txBody>
      </p:sp>
      <p:sp>
        <p:nvSpPr>
          <p:cNvPr id="49" name="텍스트 개체 틀 7">
            <a:extLst>
              <a:ext uri="{FF2B5EF4-FFF2-40B4-BE49-F238E27FC236}">
                <a16:creationId xmlns:a16="http://schemas.microsoft.com/office/drawing/2014/main" id="{A83EC044-F4BD-4999-AD01-F1E2DE94AEE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</a:t>
            </a:r>
            <a:r>
              <a:rPr lang="ko-KR" altLang="en-US" dirty="0"/>
              <a:t>자료실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7E999BAF-58A7-452D-96DF-A9D72758133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자료실 목록</a:t>
            </a: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13566375-126C-4C73-A3BE-A45A96A4F925}"/>
              </a:ext>
            </a:extLst>
          </p:cNvPr>
          <p:cNvSpPr/>
          <p:nvPr/>
        </p:nvSpPr>
        <p:spPr>
          <a:xfrm>
            <a:off x="723565" y="3761470"/>
            <a:ext cx="1907492" cy="241187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162A0F2-6F05-4B3A-B994-A52EEC9CCA08}"/>
              </a:ext>
            </a:extLst>
          </p:cNvPr>
          <p:cNvSpPr txBox="1">
            <a:spLocks noChangeAspect="1"/>
          </p:cNvSpPr>
          <p:nvPr/>
        </p:nvSpPr>
        <p:spPr>
          <a:xfrm>
            <a:off x="625664" y="370940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F25B1946-2470-4356-B134-7B84B15869A6}"/>
              </a:ext>
            </a:extLst>
          </p:cNvPr>
          <p:cNvSpPr/>
          <p:nvPr/>
        </p:nvSpPr>
        <p:spPr>
          <a:xfrm>
            <a:off x="470526" y="2531033"/>
            <a:ext cx="3204328" cy="36416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7E5852C-B63C-4B78-856A-D1A8F30DC321}"/>
              </a:ext>
            </a:extLst>
          </p:cNvPr>
          <p:cNvSpPr txBox="1">
            <a:spLocks noChangeAspect="1"/>
          </p:cNvSpPr>
          <p:nvPr/>
        </p:nvSpPr>
        <p:spPr>
          <a:xfrm>
            <a:off x="371251" y="2454233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E576AE04-FB01-4302-AD1B-7FF20EA3D344}"/>
              </a:ext>
            </a:extLst>
          </p:cNvPr>
          <p:cNvSpPr/>
          <p:nvPr/>
        </p:nvSpPr>
        <p:spPr>
          <a:xfrm>
            <a:off x="4076911" y="3778722"/>
            <a:ext cx="350774" cy="241187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A904918D-53E5-44D8-B8DC-5A85292D2CAF}"/>
              </a:ext>
            </a:extLst>
          </p:cNvPr>
          <p:cNvSpPr txBox="1">
            <a:spLocks noChangeAspect="1"/>
          </p:cNvSpPr>
          <p:nvPr/>
        </p:nvSpPr>
        <p:spPr>
          <a:xfrm>
            <a:off x="4015846" y="3718028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0" name="직사각형 59">
            <a:extLst>
              <a:ext uri="{FF2B5EF4-FFF2-40B4-BE49-F238E27FC236}">
                <a16:creationId xmlns:a16="http://schemas.microsoft.com/office/drawing/2014/main" id="{26D01E69-C3A0-4B26-9330-C21A664B1431}"/>
              </a:ext>
            </a:extLst>
          </p:cNvPr>
          <p:cNvSpPr/>
          <p:nvPr/>
        </p:nvSpPr>
        <p:spPr>
          <a:xfrm>
            <a:off x="4809968" y="3823139"/>
            <a:ext cx="262460" cy="152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50" b="1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8CC1D316-09CB-4F53-8AEE-695D2B3F3FF4}"/>
              </a:ext>
            </a:extLst>
          </p:cNvPr>
          <p:cNvSpPr/>
          <p:nvPr/>
        </p:nvSpPr>
        <p:spPr>
          <a:xfrm>
            <a:off x="4809968" y="4082908"/>
            <a:ext cx="262460" cy="152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50" b="1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697899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그룹 41">
            <a:extLst>
              <a:ext uri="{FF2B5EF4-FFF2-40B4-BE49-F238E27FC236}">
                <a16:creationId xmlns:a16="http://schemas.microsoft.com/office/drawing/2014/main" id="{B7A4147C-D1AF-4F09-B2FB-2AB10D775D59}"/>
              </a:ext>
            </a:extLst>
          </p:cNvPr>
          <p:cNvGrpSpPr/>
          <p:nvPr/>
        </p:nvGrpSpPr>
        <p:grpSpPr>
          <a:xfrm>
            <a:off x="992675" y="714123"/>
            <a:ext cx="5358938" cy="5740217"/>
            <a:chOff x="1009927" y="670993"/>
            <a:chExt cx="5358938" cy="5740217"/>
          </a:xfrm>
        </p:grpSpPr>
        <p:pic>
          <p:nvPicPr>
            <p:cNvPr id="40" name="그림 39">
              <a:extLst>
                <a:ext uri="{FF2B5EF4-FFF2-40B4-BE49-F238E27FC236}">
                  <a16:creationId xmlns:a16="http://schemas.microsoft.com/office/drawing/2014/main" id="{6C59483F-B039-46F2-82C3-59C5A3B010C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09928" y="670993"/>
              <a:ext cx="5358937" cy="3292591"/>
            </a:xfrm>
            <a:prstGeom prst="rect">
              <a:avLst/>
            </a:prstGeom>
          </p:spPr>
        </p:pic>
        <p:pic>
          <p:nvPicPr>
            <p:cNvPr id="41" name="그림 40">
              <a:extLst>
                <a:ext uri="{FF2B5EF4-FFF2-40B4-BE49-F238E27FC236}">
                  <a16:creationId xmlns:a16="http://schemas.microsoft.com/office/drawing/2014/main" id="{6ECDE0D2-3811-4DBA-89DE-59061E12F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09927" y="3943072"/>
              <a:ext cx="5358937" cy="2468138"/>
            </a:xfrm>
            <a:prstGeom prst="rect">
              <a:avLst/>
            </a:prstGeom>
          </p:spPr>
        </p:pic>
      </p:grpSp>
      <p:sp>
        <p:nvSpPr>
          <p:cNvPr id="25" name="텍스트 개체 틀 1">
            <a:extLst>
              <a:ext uri="{FF2B5EF4-FFF2-40B4-BE49-F238E27FC236}">
                <a16:creationId xmlns:a16="http://schemas.microsoft.com/office/drawing/2014/main" id="{0ED15FCC-3B5E-44FD-863C-B384F0D6737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 </a:t>
            </a:r>
            <a:r>
              <a:rPr lang="ko-KR" altLang="en-US" dirty="0"/>
              <a:t>자료실</a:t>
            </a:r>
          </a:p>
        </p:txBody>
      </p:sp>
      <p:sp>
        <p:nvSpPr>
          <p:cNvPr id="26" name="텍스트 개체 틀 3">
            <a:extLst>
              <a:ext uri="{FF2B5EF4-FFF2-40B4-BE49-F238E27FC236}">
                <a16:creationId xmlns:a16="http://schemas.microsoft.com/office/drawing/2014/main" id="{185C13AB-04AE-45AD-AA05-46ADA935381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1798826"/>
          </a:xfrm>
        </p:spPr>
        <p:txBody>
          <a:bodyPr/>
          <a:lstStyle/>
          <a:p>
            <a:r>
              <a:rPr lang="ko-KR" altLang="en-US" dirty="0"/>
              <a:t>① 자료의 상세 내용입니다</a:t>
            </a:r>
            <a:r>
              <a:rPr lang="en-US" altLang="ko-KR" dirty="0"/>
              <a:t>. </a:t>
            </a:r>
            <a:r>
              <a:rPr lang="ko-KR" altLang="en-US" dirty="0"/>
              <a:t>제목과 작성자</a:t>
            </a:r>
            <a:r>
              <a:rPr lang="en-US" altLang="ko-KR" dirty="0"/>
              <a:t>, </a:t>
            </a:r>
            <a:r>
              <a:rPr lang="ko-KR" altLang="en-US" dirty="0"/>
              <a:t>조회수</a:t>
            </a:r>
            <a:r>
              <a:rPr lang="en-US" altLang="ko-KR" dirty="0"/>
              <a:t>, </a:t>
            </a:r>
            <a:r>
              <a:rPr lang="ko-KR" altLang="en-US" dirty="0" err="1"/>
              <a:t>댓글수</a:t>
            </a:r>
            <a:r>
              <a:rPr lang="en-US" altLang="ko-KR" dirty="0"/>
              <a:t>, </a:t>
            </a:r>
            <a:r>
              <a:rPr lang="ko-KR" altLang="en-US" dirty="0"/>
              <a:t>내용이 노출됩니다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  <a:p>
            <a:r>
              <a:rPr lang="ko-KR" altLang="en-US" dirty="0"/>
              <a:t>② 내용 하단에 첨부 파일이 노출됩니다</a:t>
            </a:r>
            <a:r>
              <a:rPr lang="en-US" altLang="ko-KR" dirty="0"/>
              <a:t>. </a:t>
            </a:r>
            <a:r>
              <a:rPr lang="ko-KR" altLang="en-US" dirty="0"/>
              <a:t>파일명을 클릭하여 다운로드 받을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클릭 시</a:t>
            </a:r>
            <a:r>
              <a:rPr lang="en-US" altLang="ko-KR" dirty="0"/>
              <a:t>,</a:t>
            </a:r>
            <a:r>
              <a:rPr lang="ko-KR" altLang="en-US" dirty="0"/>
              <a:t> 자료실 목록으로 이동합니다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④ 댓글을 입력할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⑤ 입력한 댓글이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내가 작성한 글은 수정 및 삭제할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댓글에 다시 댓글을 달 수 있습니다</a:t>
            </a:r>
            <a:r>
              <a:rPr lang="en-US" altLang="ko-KR" dirty="0"/>
              <a:t>.</a:t>
            </a:r>
          </a:p>
        </p:txBody>
      </p:sp>
      <p:sp>
        <p:nvSpPr>
          <p:cNvPr id="27" name="텍스트 개체 틀 7">
            <a:extLst>
              <a:ext uri="{FF2B5EF4-FFF2-40B4-BE49-F238E27FC236}">
                <a16:creationId xmlns:a16="http://schemas.microsoft.com/office/drawing/2014/main" id="{192CC74D-32EF-4197-9E33-5032479CD56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</a:t>
            </a:r>
            <a:r>
              <a:rPr lang="ko-KR" altLang="en-US" dirty="0"/>
              <a:t>자료실</a:t>
            </a:r>
            <a:r>
              <a:rPr lang="en-US" altLang="ko-KR" dirty="0"/>
              <a:t>&gt;</a:t>
            </a:r>
            <a:r>
              <a:rPr lang="ko-KR" altLang="en-US" dirty="0"/>
              <a:t>상세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24090646-44AD-4B91-9CB3-D0FB3340A00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자료실 상세 조회</a:t>
            </a: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6761E17C-5A2A-44DC-AFD6-45F4B2301AE8}"/>
              </a:ext>
            </a:extLst>
          </p:cNvPr>
          <p:cNvSpPr/>
          <p:nvPr/>
        </p:nvSpPr>
        <p:spPr>
          <a:xfrm>
            <a:off x="1099277" y="2761145"/>
            <a:ext cx="965900" cy="89271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2FD6410-EEE7-480C-84E0-DEBC5A3707C8}"/>
              </a:ext>
            </a:extLst>
          </p:cNvPr>
          <p:cNvSpPr txBox="1">
            <a:spLocks noChangeAspect="1"/>
          </p:cNvSpPr>
          <p:nvPr/>
        </p:nvSpPr>
        <p:spPr>
          <a:xfrm>
            <a:off x="1009277" y="3739763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74FA743-CFD2-4E16-BB5B-17F49BBD284B}"/>
              </a:ext>
            </a:extLst>
          </p:cNvPr>
          <p:cNvSpPr txBox="1">
            <a:spLocks noChangeAspect="1"/>
          </p:cNvSpPr>
          <p:nvPr/>
        </p:nvSpPr>
        <p:spPr>
          <a:xfrm>
            <a:off x="1003822" y="1130650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52369766-9CE1-4AC1-ADAB-81812D7AE1F2}"/>
              </a:ext>
            </a:extLst>
          </p:cNvPr>
          <p:cNvSpPr/>
          <p:nvPr/>
        </p:nvSpPr>
        <p:spPr>
          <a:xfrm>
            <a:off x="1116035" y="3709374"/>
            <a:ext cx="563751" cy="257323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4288E8D-E82B-4089-B6D1-881D4FAEA0CA}"/>
              </a:ext>
            </a:extLst>
          </p:cNvPr>
          <p:cNvSpPr txBox="1">
            <a:spLocks noChangeAspect="1"/>
          </p:cNvSpPr>
          <p:nvPr/>
        </p:nvSpPr>
        <p:spPr>
          <a:xfrm>
            <a:off x="1001160" y="2717305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AB62941-456A-4A03-9B1E-2D8AA9E0EF38}"/>
              </a:ext>
            </a:extLst>
          </p:cNvPr>
          <p:cNvSpPr txBox="1">
            <a:spLocks noChangeAspect="1"/>
          </p:cNvSpPr>
          <p:nvPr/>
        </p:nvSpPr>
        <p:spPr>
          <a:xfrm>
            <a:off x="1000148" y="5583366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7B3A1132-E9C5-42CA-9BF3-7B587005D8FA}"/>
              </a:ext>
            </a:extLst>
          </p:cNvPr>
          <p:cNvSpPr/>
          <p:nvPr/>
        </p:nvSpPr>
        <p:spPr>
          <a:xfrm>
            <a:off x="1359349" y="1466747"/>
            <a:ext cx="145233" cy="1259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ko-KR" altLang="en-US" sz="570" b="1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97DCCE05-884F-4AED-8D85-EBE5C5992A13}"/>
              </a:ext>
            </a:extLst>
          </p:cNvPr>
          <p:cNvSpPr/>
          <p:nvPr/>
        </p:nvSpPr>
        <p:spPr>
          <a:xfrm>
            <a:off x="1406536" y="5633023"/>
            <a:ext cx="257288" cy="1259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r>
              <a:rPr lang="ko-KR" altLang="en-US" sz="57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유</a:t>
            </a:r>
          </a:p>
        </p:txBody>
      </p:sp>
      <p:grpSp>
        <p:nvGrpSpPr>
          <p:cNvPr id="50" name="그룹 49">
            <a:extLst>
              <a:ext uri="{FF2B5EF4-FFF2-40B4-BE49-F238E27FC236}">
                <a16:creationId xmlns:a16="http://schemas.microsoft.com/office/drawing/2014/main" id="{76113687-D582-4D64-AC9D-645B6ACF857B}"/>
              </a:ext>
            </a:extLst>
          </p:cNvPr>
          <p:cNvGrpSpPr/>
          <p:nvPr/>
        </p:nvGrpSpPr>
        <p:grpSpPr>
          <a:xfrm>
            <a:off x="1001159" y="4247143"/>
            <a:ext cx="1030580" cy="267558"/>
            <a:chOff x="1001159" y="4247143"/>
            <a:chExt cx="1030580" cy="267558"/>
          </a:xfrm>
        </p:grpSpPr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96F68660-8C9F-4A59-AB37-26DBB206CEF1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001159" y="4247143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4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2EF190F5-C285-436F-AC66-445FAAEE5E90}"/>
                </a:ext>
              </a:extLst>
            </p:cNvPr>
            <p:cNvGrpSpPr/>
            <p:nvPr/>
          </p:nvGrpSpPr>
          <p:grpSpPr>
            <a:xfrm>
              <a:off x="1234005" y="4290414"/>
              <a:ext cx="797734" cy="224287"/>
              <a:chOff x="1199501" y="4290414"/>
              <a:chExt cx="797734" cy="224287"/>
            </a:xfrm>
          </p:grpSpPr>
          <p:pic>
            <p:nvPicPr>
              <p:cNvPr id="43" name="그림 42">
                <a:extLst>
                  <a:ext uri="{FF2B5EF4-FFF2-40B4-BE49-F238E27FC236}">
                    <a16:creationId xmlns:a16="http://schemas.microsoft.com/office/drawing/2014/main" id="{D4C40B8D-9D97-4F9A-9B64-2D9746B4FF4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3585" t="64921" r="92069" b="25992"/>
              <a:stretch/>
            </p:blipFill>
            <p:spPr>
              <a:xfrm>
                <a:off x="1199501" y="4290414"/>
                <a:ext cx="232913" cy="224287"/>
              </a:xfrm>
              <a:prstGeom prst="rect">
                <a:avLst/>
              </a:prstGeom>
            </p:spPr>
          </p:pic>
          <p:pic>
            <p:nvPicPr>
              <p:cNvPr id="44" name="그림 43">
                <a:extLst>
                  <a:ext uri="{FF2B5EF4-FFF2-40B4-BE49-F238E27FC236}">
                    <a16:creationId xmlns:a16="http://schemas.microsoft.com/office/drawing/2014/main" id="{42524817-FF7B-4DE7-9532-66D69380AB0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17716" t="13725" r="72550" b="81574"/>
              <a:stretch/>
            </p:blipFill>
            <p:spPr>
              <a:xfrm>
                <a:off x="1423376" y="4333255"/>
                <a:ext cx="573859" cy="127651"/>
              </a:xfrm>
              <a:prstGeom prst="rect">
                <a:avLst/>
              </a:prstGeom>
            </p:spPr>
          </p:pic>
        </p:grpSp>
        <p:sp>
          <p:nvSpPr>
            <p:cNvPr id="48" name="직사각형 47">
              <a:extLst>
                <a:ext uri="{FF2B5EF4-FFF2-40B4-BE49-F238E27FC236}">
                  <a16:creationId xmlns:a16="http://schemas.microsoft.com/office/drawing/2014/main" id="{877BD9B3-C0BB-4E39-87A5-429557BAE266}"/>
                </a:ext>
              </a:extLst>
            </p:cNvPr>
            <p:cNvSpPr/>
            <p:nvPr/>
          </p:nvSpPr>
          <p:spPr>
            <a:xfrm>
              <a:off x="1394918" y="4341209"/>
              <a:ext cx="159756" cy="12590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ko-KR" altLang="en-US" sz="57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유</a:t>
              </a:r>
              <a:endParaRPr lang="ko-KR" altLang="en-US" sz="57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D0BBFBFD-8E8F-48D8-96C4-B1BD36F99877}"/>
              </a:ext>
            </a:extLst>
          </p:cNvPr>
          <p:cNvSpPr/>
          <p:nvPr/>
        </p:nvSpPr>
        <p:spPr>
          <a:xfrm>
            <a:off x="1119267" y="4229223"/>
            <a:ext cx="5129490" cy="125235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602D0538-B294-42DB-9F8C-B5075C8D9C40}"/>
              </a:ext>
            </a:extLst>
          </p:cNvPr>
          <p:cNvSpPr/>
          <p:nvPr/>
        </p:nvSpPr>
        <p:spPr>
          <a:xfrm>
            <a:off x="1116035" y="5530903"/>
            <a:ext cx="5129490" cy="88862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27024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E93C387C-637F-4CEA-B46E-F7F64E0872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568" y="1498160"/>
            <a:ext cx="6885158" cy="3787843"/>
          </a:xfrm>
          <a:prstGeom prst="rect">
            <a:avLst/>
          </a:prstGeom>
        </p:spPr>
      </p:pic>
      <p:sp>
        <p:nvSpPr>
          <p:cNvPr id="25" name="텍스트 개체 틀 1">
            <a:extLst>
              <a:ext uri="{FF2B5EF4-FFF2-40B4-BE49-F238E27FC236}">
                <a16:creationId xmlns:a16="http://schemas.microsoft.com/office/drawing/2014/main" id="{0ED15FCC-3B5E-44FD-863C-B384F0D6737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 Q&amp;A</a:t>
            </a:r>
            <a:endParaRPr lang="ko-KR" altLang="en-US" dirty="0"/>
          </a:p>
        </p:txBody>
      </p:sp>
      <p:sp>
        <p:nvSpPr>
          <p:cNvPr id="26" name="텍스트 개체 틀 3">
            <a:extLst>
              <a:ext uri="{FF2B5EF4-FFF2-40B4-BE49-F238E27FC236}">
                <a16:creationId xmlns:a16="http://schemas.microsoft.com/office/drawing/2014/main" id="{185C13AB-04AE-45AD-AA05-46ADA935381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/>
              <a:t>① </a:t>
            </a:r>
            <a:r>
              <a:rPr lang="en-US" altLang="ko-KR" dirty="0"/>
              <a:t>[</a:t>
            </a:r>
            <a:r>
              <a:rPr lang="ko-KR" altLang="en-US" dirty="0"/>
              <a:t>글쓰기</a:t>
            </a:r>
            <a:r>
              <a:rPr lang="en-US" altLang="ko-KR" dirty="0"/>
              <a:t>]</a:t>
            </a:r>
            <a:r>
              <a:rPr lang="ko-KR" altLang="en-US" dirty="0"/>
              <a:t>를 클릭하여 새로운 질문을 추가할 수 있습니다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  <a:p>
            <a:r>
              <a:rPr lang="ko-KR" altLang="en-US" dirty="0"/>
              <a:t>② 제목을 클릭하여 </a:t>
            </a:r>
            <a:r>
              <a:rPr lang="en-US" altLang="ko-KR" dirty="0"/>
              <a:t>Q&amp;A </a:t>
            </a:r>
            <a:r>
              <a:rPr lang="ko-KR" altLang="en-US" dirty="0"/>
              <a:t>상세로 이동할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교수는 질문을 작성할 수 없으며</a:t>
            </a:r>
            <a:r>
              <a:rPr lang="en-US" altLang="ko-KR" dirty="0"/>
              <a:t>, </a:t>
            </a:r>
            <a:r>
              <a:rPr lang="ko-KR" altLang="en-US" dirty="0"/>
              <a:t>학생의 질문에 답변만 가능합니다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교수가 답변한 글은 제목 앞에 </a:t>
            </a:r>
            <a:r>
              <a:rPr lang="en-US" altLang="ko-KR" b="1" dirty="0"/>
              <a:t>Re :</a:t>
            </a:r>
            <a:r>
              <a:rPr lang="en-US" altLang="ko-KR" dirty="0"/>
              <a:t> </a:t>
            </a:r>
            <a:r>
              <a:rPr lang="ko-KR" altLang="en-US" dirty="0"/>
              <a:t>표시가 함께 노출됩니다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en-US" altLang="ko-KR" dirty="0"/>
          </a:p>
          <a:p>
            <a:r>
              <a:rPr lang="ko-KR" altLang="en-US" dirty="0"/>
              <a:t>③ </a:t>
            </a:r>
            <a:r>
              <a:rPr lang="en-US" altLang="ko-KR" dirty="0"/>
              <a:t>Q&amp;A</a:t>
            </a:r>
            <a:r>
              <a:rPr lang="ko-KR" altLang="en-US" dirty="0"/>
              <a:t>를 검색할 수 있습니다</a:t>
            </a:r>
            <a:r>
              <a:rPr lang="en-US" altLang="ko-KR" dirty="0"/>
              <a:t>.</a:t>
            </a:r>
          </a:p>
        </p:txBody>
      </p:sp>
      <p:sp>
        <p:nvSpPr>
          <p:cNvPr id="27" name="텍스트 개체 틀 7">
            <a:extLst>
              <a:ext uri="{FF2B5EF4-FFF2-40B4-BE49-F238E27FC236}">
                <a16:creationId xmlns:a16="http://schemas.microsoft.com/office/drawing/2014/main" id="{192CC74D-32EF-4197-9E33-5032479CD56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&gt;Q&amp;A</a:t>
            </a:r>
            <a:endParaRPr lang="ko-KR" altLang="en-US" dirty="0"/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EFA0556F-C8E9-47D2-A9E9-BA1785CD49A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Q&amp;A </a:t>
            </a:r>
            <a:r>
              <a:rPr lang="ko-KR" altLang="en-US" dirty="0"/>
              <a:t>목록</a:t>
            </a: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942050B7-ACC0-4D1D-A4DE-42B59FA25AA4}"/>
              </a:ext>
            </a:extLst>
          </p:cNvPr>
          <p:cNvSpPr/>
          <p:nvPr/>
        </p:nvSpPr>
        <p:spPr>
          <a:xfrm>
            <a:off x="4972669" y="3480009"/>
            <a:ext cx="209964" cy="123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50" b="1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D97B7A3E-EEDC-4BDF-A2E5-C25D79BA4D64}"/>
              </a:ext>
            </a:extLst>
          </p:cNvPr>
          <p:cNvSpPr/>
          <p:nvPr/>
        </p:nvSpPr>
        <p:spPr>
          <a:xfrm>
            <a:off x="671662" y="3426962"/>
            <a:ext cx="1907492" cy="241187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60DEBE4-7CFE-4532-8B31-9AF1EBF88C3B}"/>
              </a:ext>
            </a:extLst>
          </p:cNvPr>
          <p:cNvSpPr txBox="1">
            <a:spLocks noChangeAspect="1"/>
          </p:cNvSpPr>
          <p:nvPr/>
        </p:nvSpPr>
        <p:spPr>
          <a:xfrm>
            <a:off x="594527" y="3363091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A7530548-66C4-4FA5-B9FD-EA6E9797C26F}"/>
              </a:ext>
            </a:extLst>
          </p:cNvPr>
          <p:cNvSpPr/>
          <p:nvPr/>
        </p:nvSpPr>
        <p:spPr>
          <a:xfrm>
            <a:off x="461897" y="2181702"/>
            <a:ext cx="3316474" cy="36416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D09ECC0-C30D-4B73-9AB8-DDAE5A7879BC}"/>
              </a:ext>
            </a:extLst>
          </p:cNvPr>
          <p:cNvSpPr txBox="1">
            <a:spLocks noChangeAspect="1"/>
          </p:cNvSpPr>
          <p:nvPr/>
        </p:nvSpPr>
        <p:spPr>
          <a:xfrm>
            <a:off x="362622" y="2122154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4CBAF5FE-9564-4D5A-96C0-6F9423BDC4FC}"/>
              </a:ext>
            </a:extLst>
          </p:cNvPr>
          <p:cNvSpPr/>
          <p:nvPr/>
        </p:nvSpPr>
        <p:spPr>
          <a:xfrm>
            <a:off x="6209942" y="2805361"/>
            <a:ext cx="740697" cy="328638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4360F461-9D68-480B-85B8-E50E5A8330BC}"/>
              </a:ext>
            </a:extLst>
          </p:cNvPr>
          <p:cNvSpPr txBox="1">
            <a:spLocks noChangeAspect="1"/>
          </p:cNvSpPr>
          <p:nvPr/>
        </p:nvSpPr>
        <p:spPr>
          <a:xfrm>
            <a:off x="6142615" y="2746814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BE37CBC1-FEA7-4D74-8A72-F4C4C4F4BED0}"/>
              </a:ext>
            </a:extLst>
          </p:cNvPr>
          <p:cNvSpPr/>
          <p:nvPr/>
        </p:nvSpPr>
        <p:spPr>
          <a:xfrm>
            <a:off x="4972669" y="3743148"/>
            <a:ext cx="209964" cy="1354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50" b="1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1774B802-0818-4509-AEDC-E569C6FCE6FA}"/>
              </a:ext>
            </a:extLst>
          </p:cNvPr>
          <p:cNvSpPr/>
          <p:nvPr/>
        </p:nvSpPr>
        <p:spPr>
          <a:xfrm>
            <a:off x="4972669" y="3991543"/>
            <a:ext cx="209964" cy="1354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50" b="1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92EB9B0A-936D-4F21-A4E2-80F0E389C461}"/>
              </a:ext>
            </a:extLst>
          </p:cNvPr>
          <p:cNvSpPr/>
          <p:nvPr/>
        </p:nvSpPr>
        <p:spPr>
          <a:xfrm>
            <a:off x="4972669" y="4235448"/>
            <a:ext cx="209964" cy="1354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50" b="1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1E2FF37E-6A06-4F04-80FC-549A264B46A9}"/>
              </a:ext>
            </a:extLst>
          </p:cNvPr>
          <p:cNvSpPr/>
          <p:nvPr/>
        </p:nvSpPr>
        <p:spPr>
          <a:xfrm>
            <a:off x="4972669" y="4483843"/>
            <a:ext cx="209964" cy="1354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50" b="1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801828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텍스트 개체 틀 1">
            <a:extLst>
              <a:ext uri="{FF2B5EF4-FFF2-40B4-BE49-F238E27FC236}">
                <a16:creationId xmlns:a16="http://schemas.microsoft.com/office/drawing/2014/main" id="{0ED15FCC-3B5E-44FD-863C-B384F0D6737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 Q&amp;A</a:t>
            </a:r>
            <a:endParaRPr lang="ko-KR" altLang="en-US" dirty="0"/>
          </a:p>
        </p:txBody>
      </p:sp>
      <p:sp>
        <p:nvSpPr>
          <p:cNvPr id="26" name="텍스트 개체 틀 3">
            <a:extLst>
              <a:ext uri="{FF2B5EF4-FFF2-40B4-BE49-F238E27FC236}">
                <a16:creationId xmlns:a16="http://schemas.microsoft.com/office/drawing/2014/main" id="{185C13AB-04AE-45AD-AA05-46ADA935381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/>
              <a:t>① 제목과 내용을 입력합니다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  <a:p>
            <a:r>
              <a:rPr lang="ko-KR" altLang="en-US" dirty="0"/>
              <a:t>② 해당 버튼을 클릭하여 파일을 첨부할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파일을 마우스로 </a:t>
            </a:r>
            <a:r>
              <a:rPr lang="ko-KR" altLang="en-US" dirty="0" err="1"/>
              <a:t>끌어다</a:t>
            </a:r>
            <a:r>
              <a:rPr lang="ko-KR" altLang="en-US" dirty="0"/>
              <a:t> 놓아 첨부할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④ 클릭하면 입력한 내용이 자료실 게시판에 등록됩니다</a:t>
            </a:r>
            <a:r>
              <a:rPr lang="en-US" altLang="ko-KR" dirty="0"/>
              <a:t>.</a:t>
            </a:r>
          </a:p>
        </p:txBody>
      </p:sp>
      <p:sp>
        <p:nvSpPr>
          <p:cNvPr id="27" name="텍스트 개체 틀 7">
            <a:extLst>
              <a:ext uri="{FF2B5EF4-FFF2-40B4-BE49-F238E27FC236}">
                <a16:creationId xmlns:a16="http://schemas.microsoft.com/office/drawing/2014/main" id="{192CC74D-32EF-4197-9E33-5032479CD56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&gt;Q&amp;A&gt;</a:t>
            </a:r>
            <a:r>
              <a:rPr lang="ko-KR" altLang="en-US" dirty="0"/>
              <a:t>글쓰기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7DC0B073-9FFA-4904-9EBF-DE02A5DBB34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en-US" altLang="ko-KR" dirty="0"/>
              <a:t>Q&amp;A </a:t>
            </a:r>
            <a:r>
              <a:rPr lang="ko-KR" altLang="en-US" dirty="0"/>
              <a:t>질문 글쓰기</a:t>
            </a: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282D5D73-812D-4BF0-80F7-3A68843616F6}"/>
              </a:ext>
            </a:extLst>
          </p:cNvPr>
          <p:cNvGrpSpPr/>
          <p:nvPr/>
        </p:nvGrpSpPr>
        <p:grpSpPr>
          <a:xfrm>
            <a:off x="197732" y="732898"/>
            <a:ext cx="6910188" cy="5495718"/>
            <a:chOff x="197732" y="681141"/>
            <a:chExt cx="6910188" cy="5495718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BCC83172-AC36-4D02-B2C1-EEAB896A0EA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7733" y="681141"/>
              <a:ext cx="6910187" cy="2980733"/>
            </a:xfrm>
            <a:prstGeom prst="rect">
              <a:avLst/>
            </a:prstGeom>
          </p:spPr>
        </p:pic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7012B7F7-175C-4A4D-9CCC-0278135245D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8480"/>
            <a:stretch/>
          </p:blipFill>
          <p:spPr>
            <a:xfrm>
              <a:off x="197732" y="3330107"/>
              <a:ext cx="6910187" cy="2846752"/>
            </a:xfrm>
            <a:prstGeom prst="rect">
              <a:avLst/>
            </a:prstGeom>
          </p:spPr>
        </p:pic>
      </p:grpSp>
      <p:sp>
        <p:nvSpPr>
          <p:cNvPr id="9" name="직사각형 8">
            <a:extLst>
              <a:ext uri="{FF2B5EF4-FFF2-40B4-BE49-F238E27FC236}">
                <a16:creationId xmlns:a16="http://schemas.microsoft.com/office/drawing/2014/main" id="{8A383862-627A-4BA8-AF05-12EF4F9FFBA8}"/>
              </a:ext>
            </a:extLst>
          </p:cNvPr>
          <p:cNvSpPr/>
          <p:nvPr/>
        </p:nvSpPr>
        <p:spPr>
          <a:xfrm>
            <a:off x="1879376" y="4007895"/>
            <a:ext cx="274382" cy="277146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EF568E-7E6A-4EEB-AEE7-755A5C71C2D4}"/>
              </a:ext>
            </a:extLst>
          </p:cNvPr>
          <p:cNvSpPr txBox="1">
            <a:spLocks noChangeAspect="1"/>
          </p:cNvSpPr>
          <p:nvPr/>
        </p:nvSpPr>
        <p:spPr>
          <a:xfrm>
            <a:off x="307228" y="1648461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659CBD6F-D102-4C32-B15F-B72B65DDEF99}"/>
              </a:ext>
            </a:extLst>
          </p:cNvPr>
          <p:cNvSpPr/>
          <p:nvPr/>
        </p:nvSpPr>
        <p:spPr>
          <a:xfrm>
            <a:off x="1872643" y="4373431"/>
            <a:ext cx="4924972" cy="90620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B4FE0F4-BB45-41FA-A77A-141D216B5368}"/>
              </a:ext>
            </a:extLst>
          </p:cNvPr>
          <p:cNvSpPr txBox="1">
            <a:spLocks noChangeAspect="1"/>
          </p:cNvSpPr>
          <p:nvPr/>
        </p:nvSpPr>
        <p:spPr>
          <a:xfrm>
            <a:off x="1795508" y="3941343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6799648E-ACF0-4303-A1D7-E794E0CA299E}"/>
              </a:ext>
            </a:extLst>
          </p:cNvPr>
          <p:cNvSpPr/>
          <p:nvPr/>
        </p:nvSpPr>
        <p:spPr>
          <a:xfrm>
            <a:off x="5695363" y="5873158"/>
            <a:ext cx="817002" cy="260918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6567730-AB6C-4A0D-8305-CFF2540DAC99}"/>
              </a:ext>
            </a:extLst>
          </p:cNvPr>
          <p:cNvSpPr txBox="1">
            <a:spLocks noChangeAspect="1"/>
          </p:cNvSpPr>
          <p:nvPr/>
        </p:nvSpPr>
        <p:spPr>
          <a:xfrm>
            <a:off x="5643529" y="5854887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E1DD295-D209-4F15-B5F6-2B6A27E526D6}"/>
              </a:ext>
            </a:extLst>
          </p:cNvPr>
          <p:cNvSpPr txBox="1">
            <a:spLocks noChangeAspect="1"/>
          </p:cNvSpPr>
          <p:nvPr/>
        </p:nvSpPr>
        <p:spPr>
          <a:xfrm>
            <a:off x="1795506" y="4451649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3505492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텍스트 개체 틀 1">
            <a:extLst>
              <a:ext uri="{FF2B5EF4-FFF2-40B4-BE49-F238E27FC236}">
                <a16:creationId xmlns:a16="http://schemas.microsoft.com/office/drawing/2014/main" id="{0ED15FCC-3B5E-44FD-863C-B384F0D6737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 Q&amp;A</a:t>
            </a:r>
            <a:endParaRPr lang="ko-KR" altLang="en-US" dirty="0"/>
          </a:p>
        </p:txBody>
      </p:sp>
      <p:sp>
        <p:nvSpPr>
          <p:cNvPr id="26" name="텍스트 개체 틀 3">
            <a:extLst>
              <a:ext uri="{FF2B5EF4-FFF2-40B4-BE49-F238E27FC236}">
                <a16:creationId xmlns:a16="http://schemas.microsoft.com/office/drawing/2014/main" id="{185C13AB-04AE-45AD-AA05-46ADA935381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/>
              <a:t>① </a:t>
            </a:r>
            <a:r>
              <a:rPr lang="en-US" altLang="ko-KR" dirty="0"/>
              <a:t>Q&amp;A</a:t>
            </a:r>
            <a:r>
              <a:rPr lang="ko-KR" altLang="en-US" dirty="0"/>
              <a:t> </a:t>
            </a:r>
            <a:r>
              <a:rPr lang="en-US" altLang="ko-KR" dirty="0"/>
              <a:t>-</a:t>
            </a:r>
            <a:r>
              <a:rPr lang="ko-KR" altLang="en-US" dirty="0"/>
              <a:t> 질문의 상세 내용입니다</a:t>
            </a:r>
            <a:r>
              <a:rPr lang="en-US" altLang="ko-KR" dirty="0"/>
              <a:t>. </a:t>
            </a:r>
            <a:r>
              <a:rPr lang="ko-KR" altLang="en-US" dirty="0"/>
              <a:t>제목과 작성자</a:t>
            </a:r>
            <a:r>
              <a:rPr lang="en-US" altLang="ko-KR" dirty="0"/>
              <a:t>, </a:t>
            </a:r>
            <a:r>
              <a:rPr lang="ko-KR" altLang="en-US" dirty="0"/>
              <a:t>조회수</a:t>
            </a:r>
            <a:r>
              <a:rPr lang="en-US" altLang="ko-KR" dirty="0"/>
              <a:t>, </a:t>
            </a:r>
            <a:r>
              <a:rPr lang="ko-KR" altLang="en-US" dirty="0"/>
              <a:t>내용이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첨부 파일이 있는 경우 내용 하단에 첨부 파일이 노출됩니다</a:t>
            </a:r>
            <a:r>
              <a:rPr lang="en-US" altLang="ko-KR" dirty="0"/>
              <a:t>. </a:t>
            </a:r>
            <a:r>
              <a:rPr lang="ko-KR" altLang="en-US" dirty="0"/>
              <a:t>파일명을 클릭하여 다운로드 받을 수 있습니다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  <a:p>
            <a:r>
              <a:rPr lang="ko-KR" altLang="en-US" dirty="0"/>
              <a:t>② </a:t>
            </a:r>
            <a:r>
              <a:rPr lang="en-US" altLang="ko-KR" dirty="0"/>
              <a:t>Q&amp;A</a:t>
            </a:r>
            <a:r>
              <a:rPr lang="ko-KR" altLang="en-US" dirty="0"/>
              <a:t> 목록으로 이동합니다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질문은 수정과 삭제가 가능합니다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(</a:t>
            </a:r>
            <a:r>
              <a:rPr lang="ko-KR" altLang="en-US" dirty="0"/>
              <a:t>단</a:t>
            </a:r>
            <a:r>
              <a:rPr lang="en-US" altLang="ko-KR" dirty="0"/>
              <a:t>, </a:t>
            </a:r>
            <a:r>
              <a:rPr lang="ko-KR" altLang="en-US" dirty="0"/>
              <a:t>답글이 달린 질문은 수정만 가능합니다</a:t>
            </a:r>
            <a:r>
              <a:rPr lang="en-US" altLang="ko-KR" dirty="0"/>
              <a:t>.)</a:t>
            </a:r>
          </a:p>
        </p:txBody>
      </p:sp>
      <p:sp>
        <p:nvSpPr>
          <p:cNvPr id="27" name="텍스트 개체 틀 7">
            <a:extLst>
              <a:ext uri="{FF2B5EF4-FFF2-40B4-BE49-F238E27FC236}">
                <a16:creationId xmlns:a16="http://schemas.microsoft.com/office/drawing/2014/main" id="{192CC74D-32EF-4197-9E33-5032479CD56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&gt;Q&amp;A&gt;</a:t>
            </a:r>
            <a:r>
              <a:rPr lang="ko-KR" altLang="en-US" dirty="0"/>
              <a:t>상세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5D66EF45-CDE4-4280-969D-74CD7AB31AB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Q&amp;A </a:t>
            </a:r>
            <a:r>
              <a:rPr lang="ko-KR" altLang="en-US" dirty="0"/>
              <a:t>상세 조회 </a:t>
            </a:r>
            <a:r>
              <a:rPr lang="en-US" altLang="ko-KR" dirty="0"/>
              <a:t>- </a:t>
            </a:r>
            <a:r>
              <a:rPr lang="ko-KR" altLang="en-US" dirty="0"/>
              <a:t>질문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46A64CCE-DBD1-4AE2-BF30-5D2C397200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430" y="1626768"/>
            <a:ext cx="6910818" cy="3108859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B14BF70C-B425-4CD6-B1E1-BE7BDFFFA8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8058" y="4245383"/>
            <a:ext cx="1457277" cy="351308"/>
          </a:xfrm>
          <a:prstGeom prst="rect">
            <a:avLst/>
          </a:prstGeom>
        </p:spPr>
      </p:pic>
      <p:grpSp>
        <p:nvGrpSpPr>
          <p:cNvPr id="5" name="그룹 4">
            <a:extLst>
              <a:ext uri="{FF2B5EF4-FFF2-40B4-BE49-F238E27FC236}">
                <a16:creationId xmlns:a16="http://schemas.microsoft.com/office/drawing/2014/main" id="{7D09BAC8-A2CF-47E8-B25F-18437B6A4098}"/>
              </a:ext>
            </a:extLst>
          </p:cNvPr>
          <p:cNvGrpSpPr/>
          <p:nvPr/>
        </p:nvGrpSpPr>
        <p:grpSpPr>
          <a:xfrm>
            <a:off x="345483" y="2556559"/>
            <a:ext cx="3000540" cy="224287"/>
            <a:chOff x="345483" y="1659412"/>
            <a:chExt cx="3000540" cy="224287"/>
          </a:xfrm>
        </p:grpSpPr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D32CF4F6-884F-4CDD-81B2-CE290F0E5D2F}"/>
                </a:ext>
              </a:extLst>
            </p:cNvPr>
            <p:cNvGrpSpPr/>
            <p:nvPr/>
          </p:nvGrpSpPr>
          <p:grpSpPr>
            <a:xfrm>
              <a:off x="345483" y="1659412"/>
              <a:ext cx="797734" cy="224287"/>
              <a:chOff x="1234005" y="4290414"/>
              <a:chExt cx="797734" cy="224287"/>
            </a:xfrm>
          </p:grpSpPr>
          <p:grpSp>
            <p:nvGrpSpPr>
              <p:cNvPr id="10" name="그룹 9">
                <a:extLst>
                  <a:ext uri="{FF2B5EF4-FFF2-40B4-BE49-F238E27FC236}">
                    <a16:creationId xmlns:a16="http://schemas.microsoft.com/office/drawing/2014/main" id="{BF07985F-F7A5-4A4F-89AD-8B2999B58E58}"/>
                  </a:ext>
                </a:extLst>
              </p:cNvPr>
              <p:cNvGrpSpPr/>
              <p:nvPr/>
            </p:nvGrpSpPr>
            <p:grpSpPr>
              <a:xfrm>
                <a:off x="1234005" y="4290414"/>
                <a:ext cx="797734" cy="224287"/>
                <a:chOff x="1199501" y="4290414"/>
                <a:chExt cx="797734" cy="224287"/>
              </a:xfrm>
            </p:grpSpPr>
            <p:pic>
              <p:nvPicPr>
                <p:cNvPr id="12" name="그림 11">
                  <a:extLst>
                    <a:ext uri="{FF2B5EF4-FFF2-40B4-BE49-F238E27FC236}">
                      <a16:creationId xmlns:a16="http://schemas.microsoft.com/office/drawing/2014/main" id="{1FE4DC6A-7333-4FD9-BF66-76B4FE2ADCB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4"/>
                <a:srcRect l="3585" t="64921" r="92069" b="25992"/>
                <a:stretch/>
              </p:blipFill>
              <p:spPr>
                <a:xfrm>
                  <a:off x="1199501" y="4290414"/>
                  <a:ext cx="232913" cy="224287"/>
                </a:xfrm>
                <a:prstGeom prst="rect">
                  <a:avLst/>
                </a:prstGeom>
              </p:spPr>
            </p:pic>
            <p:pic>
              <p:nvPicPr>
                <p:cNvPr id="13" name="그림 12">
                  <a:extLst>
                    <a:ext uri="{FF2B5EF4-FFF2-40B4-BE49-F238E27FC236}">
                      <a16:creationId xmlns:a16="http://schemas.microsoft.com/office/drawing/2014/main" id="{538A219C-D095-40AC-A70A-C91F94D0F73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4"/>
                <a:srcRect l="17716" t="13725" r="72550" b="81574"/>
                <a:stretch/>
              </p:blipFill>
              <p:spPr>
                <a:xfrm>
                  <a:off x="1423376" y="4333255"/>
                  <a:ext cx="573859" cy="127651"/>
                </a:xfrm>
                <a:prstGeom prst="rect">
                  <a:avLst/>
                </a:prstGeom>
              </p:spPr>
            </p:pic>
          </p:grpSp>
          <p:sp>
            <p:nvSpPr>
              <p:cNvPr id="11" name="직사각형 10">
                <a:extLst>
                  <a:ext uri="{FF2B5EF4-FFF2-40B4-BE49-F238E27FC236}">
                    <a16:creationId xmlns:a16="http://schemas.microsoft.com/office/drawing/2014/main" id="{5D6A55E9-627A-42F6-A706-63C39CB90EEC}"/>
                  </a:ext>
                </a:extLst>
              </p:cNvPr>
              <p:cNvSpPr/>
              <p:nvPr/>
            </p:nvSpPr>
            <p:spPr>
              <a:xfrm>
                <a:off x="1455781" y="4311745"/>
                <a:ext cx="193305" cy="16758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rIns="0" rtlCol="0" anchor="ctr"/>
              <a:lstStyle/>
              <a:p>
                <a:pPr algn="ctr"/>
                <a:r>
                  <a:rPr lang="ko-KR" altLang="en-US" sz="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유</a:t>
                </a:r>
              </a:p>
            </p:txBody>
          </p:sp>
        </p:grp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00C3D5F6-CF06-443E-A29D-E96C44DE5B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5747" t="31209" r="50425" b="64492"/>
            <a:stretch/>
          </p:blipFill>
          <p:spPr>
            <a:xfrm>
              <a:off x="1008263" y="1711900"/>
              <a:ext cx="2337760" cy="146002"/>
            </a:xfrm>
            <a:prstGeom prst="rect">
              <a:avLst/>
            </a:prstGeom>
          </p:spPr>
        </p:pic>
      </p:grp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8BD89FEA-9690-4CD7-9F44-7F3D2254702C}"/>
              </a:ext>
            </a:extLst>
          </p:cNvPr>
          <p:cNvSpPr/>
          <p:nvPr/>
        </p:nvSpPr>
        <p:spPr>
          <a:xfrm>
            <a:off x="345482" y="4240054"/>
            <a:ext cx="740415" cy="351308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5E46514-650E-4E06-B641-5462CBE4EE2C}"/>
              </a:ext>
            </a:extLst>
          </p:cNvPr>
          <p:cNvSpPr txBox="1">
            <a:spLocks noChangeAspect="1"/>
          </p:cNvSpPr>
          <p:nvPr/>
        </p:nvSpPr>
        <p:spPr>
          <a:xfrm>
            <a:off x="271009" y="2166045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0ACE9A3-FCB9-454F-92F5-8DDBD9852538}"/>
              </a:ext>
            </a:extLst>
          </p:cNvPr>
          <p:cNvSpPr txBox="1">
            <a:spLocks noChangeAspect="1"/>
          </p:cNvSpPr>
          <p:nvPr/>
        </p:nvSpPr>
        <p:spPr>
          <a:xfrm>
            <a:off x="300253" y="4187507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B602D990-BEA8-4FCC-9ED8-2C68C8DFEBC6}"/>
              </a:ext>
            </a:extLst>
          </p:cNvPr>
          <p:cNvSpPr/>
          <p:nvPr/>
        </p:nvSpPr>
        <p:spPr>
          <a:xfrm>
            <a:off x="5555115" y="4241793"/>
            <a:ext cx="1400415" cy="34783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EE048E7-C8D1-474F-B7F6-9B803DA38456}"/>
              </a:ext>
            </a:extLst>
          </p:cNvPr>
          <p:cNvSpPr txBox="1">
            <a:spLocks noChangeAspect="1"/>
          </p:cNvSpPr>
          <p:nvPr/>
        </p:nvSpPr>
        <p:spPr>
          <a:xfrm>
            <a:off x="5518058" y="4187507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8353611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텍스트 개체 틀 1">
            <a:extLst>
              <a:ext uri="{FF2B5EF4-FFF2-40B4-BE49-F238E27FC236}">
                <a16:creationId xmlns:a16="http://schemas.microsoft.com/office/drawing/2014/main" id="{0ED15FCC-3B5E-44FD-863C-B384F0D6737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 Q&amp;A</a:t>
            </a:r>
            <a:endParaRPr lang="ko-KR" altLang="en-US" dirty="0"/>
          </a:p>
        </p:txBody>
      </p:sp>
      <p:sp>
        <p:nvSpPr>
          <p:cNvPr id="26" name="텍스트 개체 틀 3">
            <a:extLst>
              <a:ext uri="{FF2B5EF4-FFF2-40B4-BE49-F238E27FC236}">
                <a16:creationId xmlns:a16="http://schemas.microsoft.com/office/drawing/2014/main" id="{185C13AB-04AE-45AD-AA05-46ADA935381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/>
              <a:t>① </a:t>
            </a:r>
            <a:r>
              <a:rPr lang="en-US" altLang="ko-KR" dirty="0"/>
              <a:t>Q&amp;A</a:t>
            </a:r>
            <a:r>
              <a:rPr lang="ko-KR" altLang="en-US" dirty="0"/>
              <a:t> </a:t>
            </a:r>
            <a:r>
              <a:rPr lang="en-US" altLang="ko-KR" dirty="0"/>
              <a:t>-</a:t>
            </a:r>
            <a:r>
              <a:rPr lang="ko-KR" altLang="en-US" dirty="0"/>
              <a:t> 답글의 상세 내용입니다</a:t>
            </a:r>
            <a:r>
              <a:rPr lang="en-US" altLang="ko-KR" dirty="0"/>
              <a:t>. </a:t>
            </a:r>
            <a:r>
              <a:rPr lang="ko-KR" altLang="en-US" dirty="0"/>
              <a:t>제목과 작성자</a:t>
            </a:r>
            <a:r>
              <a:rPr lang="en-US" altLang="ko-KR" dirty="0"/>
              <a:t>, </a:t>
            </a:r>
            <a:r>
              <a:rPr lang="ko-KR" altLang="en-US" dirty="0"/>
              <a:t>조회수</a:t>
            </a:r>
            <a:r>
              <a:rPr lang="en-US" altLang="ko-KR" dirty="0"/>
              <a:t>, </a:t>
            </a:r>
            <a:r>
              <a:rPr lang="ko-KR" altLang="en-US" dirty="0"/>
              <a:t>내용이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학생의 질문 내용이 하단에 함께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첨부 파일이 있는 경우 내용 하단에 첨부 파일이 노출됩니다</a:t>
            </a:r>
            <a:r>
              <a:rPr lang="en-US" altLang="ko-KR" dirty="0"/>
              <a:t>. </a:t>
            </a:r>
            <a:r>
              <a:rPr lang="ko-KR" altLang="en-US" dirty="0"/>
              <a:t>파일명을 클릭하여 다운로드 받을 수 있습니다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  <a:p>
            <a:r>
              <a:rPr lang="ko-KR" altLang="en-US" dirty="0"/>
              <a:t>② </a:t>
            </a:r>
            <a:r>
              <a:rPr lang="en-US" altLang="ko-KR" dirty="0"/>
              <a:t>Q&amp;A</a:t>
            </a:r>
            <a:r>
              <a:rPr lang="ko-KR" altLang="en-US" dirty="0"/>
              <a:t> 목록으로 이동합니다</a:t>
            </a:r>
            <a:r>
              <a:rPr lang="en-US" altLang="ko-KR" dirty="0"/>
              <a:t>.</a:t>
            </a:r>
          </a:p>
        </p:txBody>
      </p:sp>
      <p:sp>
        <p:nvSpPr>
          <p:cNvPr id="27" name="텍스트 개체 틀 7">
            <a:extLst>
              <a:ext uri="{FF2B5EF4-FFF2-40B4-BE49-F238E27FC236}">
                <a16:creationId xmlns:a16="http://schemas.microsoft.com/office/drawing/2014/main" id="{192CC74D-32EF-4197-9E33-5032479CD56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&gt;Q&amp;A&gt;</a:t>
            </a:r>
            <a:r>
              <a:rPr lang="ko-KR" altLang="en-US" dirty="0"/>
              <a:t>상세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1AE2DD1C-4B39-42D6-9A3E-6EF781E016B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307777"/>
          </a:xfrm>
        </p:spPr>
        <p:txBody>
          <a:bodyPr/>
          <a:lstStyle/>
          <a:p>
            <a:r>
              <a:rPr lang="en-US" altLang="ko-KR" dirty="0"/>
              <a:t>Q&amp;A</a:t>
            </a:r>
            <a:r>
              <a:rPr lang="ko-KR" altLang="en-US" dirty="0"/>
              <a:t> 상세 조회 </a:t>
            </a:r>
            <a:r>
              <a:rPr lang="en-US" altLang="ko-KR" dirty="0"/>
              <a:t>- </a:t>
            </a:r>
            <a:r>
              <a:rPr lang="ko-KR" altLang="en-US" dirty="0"/>
              <a:t>답글</a:t>
            </a:r>
          </a:p>
          <a:p>
            <a:endParaRPr lang="ko-KR" altLang="en-US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4F1DC6C-AB58-4F27-B7E8-22370C2A76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77" y="1642492"/>
            <a:ext cx="6841769" cy="3417554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BF864551-3C0C-49EC-AC3C-B5FD34C9AC29}"/>
              </a:ext>
            </a:extLst>
          </p:cNvPr>
          <p:cNvSpPr/>
          <p:nvPr/>
        </p:nvSpPr>
        <p:spPr>
          <a:xfrm>
            <a:off x="691981" y="2577262"/>
            <a:ext cx="216909" cy="152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 sz="700" b="1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E832377-EA5C-457F-A515-6B3B557A8BA9}"/>
              </a:ext>
            </a:extLst>
          </p:cNvPr>
          <p:cNvSpPr txBox="1">
            <a:spLocks noChangeAspect="1"/>
          </p:cNvSpPr>
          <p:nvPr/>
        </p:nvSpPr>
        <p:spPr>
          <a:xfrm>
            <a:off x="284247" y="2194200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2B938E7D-5E49-4AFF-82CB-2D29472CDE29}"/>
              </a:ext>
            </a:extLst>
          </p:cNvPr>
          <p:cNvSpPr/>
          <p:nvPr/>
        </p:nvSpPr>
        <p:spPr>
          <a:xfrm>
            <a:off x="383139" y="4648304"/>
            <a:ext cx="709422" cy="317287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E6A31C-91FF-4DC5-8BF9-329EB5620B43}"/>
              </a:ext>
            </a:extLst>
          </p:cNvPr>
          <p:cNvSpPr txBox="1">
            <a:spLocks noChangeAspect="1"/>
          </p:cNvSpPr>
          <p:nvPr/>
        </p:nvSpPr>
        <p:spPr>
          <a:xfrm>
            <a:off x="362893" y="4592989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5776080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0707821A-494E-4F4F-8D9F-3DAC8C681C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577" y="1824477"/>
            <a:ext cx="6915014" cy="3804269"/>
          </a:xfrm>
          <a:prstGeom prst="rect">
            <a:avLst/>
          </a:prstGeom>
        </p:spPr>
      </p:pic>
      <p:sp>
        <p:nvSpPr>
          <p:cNvPr id="25" name="텍스트 개체 틀 1">
            <a:extLst>
              <a:ext uri="{FF2B5EF4-FFF2-40B4-BE49-F238E27FC236}">
                <a16:creationId xmlns:a16="http://schemas.microsoft.com/office/drawing/2014/main" id="{0ED15FCC-3B5E-44FD-863C-B384F0D6737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 1:1 </a:t>
            </a:r>
            <a:r>
              <a:rPr lang="ko-KR" altLang="en-US" dirty="0"/>
              <a:t>상담</a:t>
            </a:r>
          </a:p>
        </p:txBody>
      </p:sp>
      <p:sp>
        <p:nvSpPr>
          <p:cNvPr id="26" name="텍스트 개체 틀 3">
            <a:extLst>
              <a:ext uri="{FF2B5EF4-FFF2-40B4-BE49-F238E27FC236}">
                <a16:creationId xmlns:a16="http://schemas.microsoft.com/office/drawing/2014/main" id="{185C13AB-04AE-45AD-AA05-46ADA935381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/>
              <a:t>① </a:t>
            </a:r>
            <a:r>
              <a:rPr lang="en-US" altLang="ko-KR" dirty="0"/>
              <a:t>[</a:t>
            </a:r>
            <a:r>
              <a:rPr lang="ko-KR" altLang="en-US" dirty="0"/>
              <a:t>글쓰기</a:t>
            </a:r>
            <a:r>
              <a:rPr lang="en-US" altLang="ko-KR" dirty="0"/>
              <a:t>]</a:t>
            </a:r>
            <a:r>
              <a:rPr lang="ko-KR" altLang="en-US" dirty="0"/>
              <a:t>를 클릭하여 새로운 </a:t>
            </a:r>
            <a:r>
              <a:rPr lang="en-US" altLang="ko-KR" dirty="0"/>
              <a:t>1:1</a:t>
            </a:r>
            <a:r>
              <a:rPr lang="ko-KR" altLang="en-US" dirty="0"/>
              <a:t> </a:t>
            </a:r>
            <a:r>
              <a:rPr lang="ko-KR" altLang="en-US" dirty="0" err="1"/>
              <a:t>상담글을</a:t>
            </a:r>
            <a:r>
              <a:rPr lang="ko-KR" altLang="en-US" dirty="0"/>
              <a:t> 추가할 수 있습니다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  <a:p>
            <a:r>
              <a:rPr lang="ko-KR" altLang="en-US" dirty="0"/>
              <a:t>② 제목을 클릭하여 </a:t>
            </a:r>
            <a:r>
              <a:rPr lang="en-US" altLang="ko-KR" dirty="0"/>
              <a:t>1:1 </a:t>
            </a:r>
            <a:r>
              <a:rPr lang="ko-KR" altLang="en-US" dirty="0" err="1"/>
              <a:t>상담글</a:t>
            </a:r>
            <a:r>
              <a:rPr lang="ko-KR" altLang="en-US" dirty="0"/>
              <a:t> 상세로 이동할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교수는 질문을 작성할 수 없으며</a:t>
            </a:r>
            <a:r>
              <a:rPr lang="en-US" altLang="ko-KR" dirty="0"/>
              <a:t>, </a:t>
            </a:r>
            <a:r>
              <a:rPr lang="ko-KR" altLang="en-US" dirty="0"/>
              <a:t>학생의 질문에 답변만 가능합니다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교수가 답변한 글은 제목 앞에 </a:t>
            </a:r>
            <a:r>
              <a:rPr lang="en-US" altLang="ko-KR" b="1" dirty="0"/>
              <a:t>Re :</a:t>
            </a:r>
            <a:r>
              <a:rPr lang="en-US" altLang="ko-KR" dirty="0"/>
              <a:t> </a:t>
            </a:r>
            <a:r>
              <a:rPr lang="ko-KR" altLang="en-US" dirty="0"/>
              <a:t>표시가 함께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내가 작성한 </a:t>
            </a:r>
            <a:r>
              <a:rPr lang="ko-KR" altLang="en-US" dirty="0" err="1"/>
              <a:t>상담글과</a:t>
            </a:r>
            <a:r>
              <a:rPr lang="ko-KR" altLang="en-US" dirty="0"/>
              <a:t> 교수의 답글만 조회할 수 있습니다</a:t>
            </a:r>
            <a:r>
              <a:rPr lang="en-US" altLang="ko-KR" dirty="0"/>
              <a:t>. (</a:t>
            </a:r>
            <a:r>
              <a:rPr lang="ko-KR" altLang="en-US" dirty="0"/>
              <a:t>다른 학생이 작성한 글은 볼 수 없습니다</a:t>
            </a:r>
            <a:r>
              <a:rPr lang="en-US" altLang="ko-KR" dirty="0"/>
              <a:t>.)</a:t>
            </a:r>
            <a:endParaRPr lang="ko-KR" altLang="en-US" dirty="0"/>
          </a:p>
          <a:p>
            <a:endParaRPr lang="en-US" altLang="ko-KR" dirty="0"/>
          </a:p>
          <a:p>
            <a:r>
              <a:rPr lang="ko-KR" altLang="en-US" dirty="0"/>
              <a:t>③ </a:t>
            </a:r>
            <a:r>
              <a:rPr lang="en-US" altLang="ko-KR" dirty="0"/>
              <a:t>1:1 </a:t>
            </a:r>
            <a:r>
              <a:rPr lang="ko-KR" altLang="en-US" dirty="0" err="1"/>
              <a:t>상담글을</a:t>
            </a:r>
            <a:r>
              <a:rPr lang="ko-KR" altLang="en-US" dirty="0"/>
              <a:t> 검색할 수 있습니다</a:t>
            </a:r>
            <a:r>
              <a:rPr lang="en-US" altLang="ko-KR" dirty="0"/>
              <a:t>.</a:t>
            </a:r>
          </a:p>
        </p:txBody>
      </p:sp>
      <p:sp>
        <p:nvSpPr>
          <p:cNvPr id="27" name="텍스트 개체 틀 7">
            <a:extLst>
              <a:ext uri="{FF2B5EF4-FFF2-40B4-BE49-F238E27FC236}">
                <a16:creationId xmlns:a16="http://schemas.microsoft.com/office/drawing/2014/main" id="{192CC74D-32EF-4197-9E33-5032479CD56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&gt;1:1 </a:t>
            </a:r>
            <a:r>
              <a:rPr lang="ko-KR" altLang="en-US" dirty="0"/>
              <a:t>상담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F3636FF-CC34-4A96-A859-C1E0F18BC13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307777"/>
          </a:xfrm>
        </p:spPr>
        <p:txBody>
          <a:bodyPr/>
          <a:lstStyle/>
          <a:p>
            <a:r>
              <a:rPr lang="en-US" altLang="ko-KR" dirty="0"/>
              <a:t>1:1 </a:t>
            </a:r>
            <a:r>
              <a:rPr lang="ko-KR" altLang="en-US" dirty="0"/>
              <a:t>상담 목록</a:t>
            </a:r>
          </a:p>
          <a:p>
            <a:endParaRPr lang="ko-KR" altLang="en-US" dirty="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62D4F74F-7C03-4EA2-97EC-5F0AC52A2816}"/>
              </a:ext>
            </a:extLst>
          </p:cNvPr>
          <p:cNvSpPr/>
          <p:nvPr/>
        </p:nvSpPr>
        <p:spPr>
          <a:xfrm>
            <a:off x="5013814" y="3591514"/>
            <a:ext cx="216909" cy="152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59C1644-C3D8-454A-AD05-4291B6D19C5A}"/>
              </a:ext>
            </a:extLst>
          </p:cNvPr>
          <p:cNvSpPr/>
          <p:nvPr/>
        </p:nvSpPr>
        <p:spPr>
          <a:xfrm>
            <a:off x="643372" y="3552398"/>
            <a:ext cx="1015459" cy="241187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472785D-9E73-43BD-A4D2-4F923BFEA928}"/>
              </a:ext>
            </a:extLst>
          </p:cNvPr>
          <p:cNvSpPr txBox="1">
            <a:spLocks noChangeAspect="1"/>
          </p:cNvSpPr>
          <p:nvPr/>
        </p:nvSpPr>
        <p:spPr>
          <a:xfrm>
            <a:off x="565282" y="3500330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4433ADF6-3FB8-4292-B3B9-6BFA4CFFD1BE}"/>
              </a:ext>
            </a:extLst>
          </p:cNvPr>
          <p:cNvSpPr/>
          <p:nvPr/>
        </p:nvSpPr>
        <p:spPr>
          <a:xfrm>
            <a:off x="427395" y="2441924"/>
            <a:ext cx="3247459" cy="32990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7079EE8-C8B3-49BF-89D8-0A18447ECBCD}"/>
              </a:ext>
            </a:extLst>
          </p:cNvPr>
          <p:cNvSpPr txBox="1">
            <a:spLocks noChangeAspect="1"/>
          </p:cNvSpPr>
          <p:nvPr/>
        </p:nvSpPr>
        <p:spPr>
          <a:xfrm>
            <a:off x="371251" y="2365124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9879CDA9-594F-4CF4-9CE0-8FE4CD385377}"/>
              </a:ext>
            </a:extLst>
          </p:cNvPr>
          <p:cNvSpPr/>
          <p:nvPr/>
        </p:nvSpPr>
        <p:spPr>
          <a:xfrm>
            <a:off x="6305908" y="2928822"/>
            <a:ext cx="733247" cy="31745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B2863C1-CA01-4427-AA50-7D669BDACB01}"/>
              </a:ext>
            </a:extLst>
          </p:cNvPr>
          <p:cNvSpPr txBox="1">
            <a:spLocks noChangeAspect="1"/>
          </p:cNvSpPr>
          <p:nvPr/>
        </p:nvSpPr>
        <p:spPr>
          <a:xfrm>
            <a:off x="6208007" y="2876754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0BBFF342-9D74-4E0A-A456-94422928A3A1}"/>
              </a:ext>
            </a:extLst>
          </p:cNvPr>
          <p:cNvSpPr/>
          <p:nvPr/>
        </p:nvSpPr>
        <p:spPr>
          <a:xfrm>
            <a:off x="5013814" y="3841860"/>
            <a:ext cx="216909" cy="152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3208571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56BC39DD-0463-4E34-9E72-9F9DE60A786B}"/>
              </a:ext>
            </a:extLst>
          </p:cNvPr>
          <p:cNvGrpSpPr/>
          <p:nvPr/>
        </p:nvGrpSpPr>
        <p:grpSpPr>
          <a:xfrm>
            <a:off x="263747" y="813083"/>
            <a:ext cx="6774030" cy="5343037"/>
            <a:chOff x="190662" y="747770"/>
            <a:chExt cx="6922455" cy="5460107"/>
          </a:xfrm>
        </p:grpSpPr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3E49E45B-3CDB-4336-AB41-803BBC06B3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0662" y="747770"/>
              <a:ext cx="6922455" cy="2359162"/>
            </a:xfrm>
            <a:prstGeom prst="rect">
              <a:avLst/>
            </a:prstGeom>
          </p:spPr>
        </p:pic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B5B649CF-AE6C-4FD8-AEED-304D701B628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8522"/>
            <a:stretch/>
          </p:blipFill>
          <p:spPr>
            <a:xfrm>
              <a:off x="190662" y="2816566"/>
              <a:ext cx="6922455" cy="3391311"/>
            </a:xfrm>
            <a:prstGeom prst="rect">
              <a:avLst/>
            </a:prstGeom>
          </p:spPr>
        </p:pic>
      </p:grpSp>
      <p:sp>
        <p:nvSpPr>
          <p:cNvPr id="25" name="텍스트 개체 틀 1">
            <a:extLst>
              <a:ext uri="{FF2B5EF4-FFF2-40B4-BE49-F238E27FC236}">
                <a16:creationId xmlns:a16="http://schemas.microsoft.com/office/drawing/2014/main" id="{0ED15FCC-3B5E-44FD-863C-B384F0D6737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 1:1 </a:t>
            </a:r>
            <a:r>
              <a:rPr lang="ko-KR" altLang="en-US" dirty="0"/>
              <a:t>상담</a:t>
            </a:r>
          </a:p>
        </p:txBody>
      </p:sp>
      <p:sp>
        <p:nvSpPr>
          <p:cNvPr id="26" name="텍스트 개체 틀 3">
            <a:extLst>
              <a:ext uri="{FF2B5EF4-FFF2-40B4-BE49-F238E27FC236}">
                <a16:creationId xmlns:a16="http://schemas.microsoft.com/office/drawing/2014/main" id="{185C13AB-04AE-45AD-AA05-46ADA935381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/>
              <a:t>① 제목과 내용을 입력합니다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  <a:p>
            <a:r>
              <a:rPr lang="ko-KR" altLang="en-US" dirty="0"/>
              <a:t>② 해당 버튼을 클릭하여 파일을 첨부할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파일을 마우스로 </a:t>
            </a:r>
            <a:r>
              <a:rPr lang="ko-KR" altLang="en-US" dirty="0" err="1"/>
              <a:t>끌어다</a:t>
            </a:r>
            <a:r>
              <a:rPr lang="ko-KR" altLang="en-US" dirty="0"/>
              <a:t> 놓아 첨부할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④ 클릭하면 입력한 내용이 자료실 게시판에 등록됩니다</a:t>
            </a:r>
            <a:r>
              <a:rPr lang="en-US" altLang="ko-KR" dirty="0"/>
              <a:t>.</a:t>
            </a:r>
          </a:p>
        </p:txBody>
      </p:sp>
      <p:sp>
        <p:nvSpPr>
          <p:cNvPr id="27" name="텍스트 개체 틀 7">
            <a:extLst>
              <a:ext uri="{FF2B5EF4-FFF2-40B4-BE49-F238E27FC236}">
                <a16:creationId xmlns:a16="http://schemas.microsoft.com/office/drawing/2014/main" id="{192CC74D-32EF-4197-9E33-5032479CD56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&gt;1:1 </a:t>
            </a:r>
            <a:r>
              <a:rPr lang="ko-KR" altLang="en-US" dirty="0"/>
              <a:t>상담</a:t>
            </a:r>
            <a:r>
              <a:rPr lang="en-US" altLang="ko-KR" dirty="0"/>
              <a:t>&gt;</a:t>
            </a:r>
            <a:r>
              <a:rPr lang="ko-KR" altLang="en-US" dirty="0"/>
              <a:t>글쓰기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BD5BA33-BE2B-44A6-8C08-7D6E1495ACC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307777"/>
          </a:xfrm>
        </p:spPr>
        <p:txBody>
          <a:bodyPr/>
          <a:lstStyle/>
          <a:p>
            <a:r>
              <a:rPr lang="en-US" altLang="ko-KR" dirty="0"/>
              <a:t>1:1 </a:t>
            </a:r>
            <a:r>
              <a:rPr lang="ko-KR" altLang="en-US" dirty="0"/>
              <a:t>상담 글쓰기</a:t>
            </a:r>
          </a:p>
          <a:p>
            <a:endParaRPr lang="ko-KR" altLang="en-US" dirty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AA91E856-4E34-4F47-9786-E19B4647DB18}"/>
              </a:ext>
            </a:extLst>
          </p:cNvPr>
          <p:cNvSpPr/>
          <p:nvPr/>
        </p:nvSpPr>
        <p:spPr>
          <a:xfrm>
            <a:off x="1913880" y="4007895"/>
            <a:ext cx="274382" cy="277146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695E2DC-F318-4495-BF0C-F95712A412CA}"/>
              </a:ext>
            </a:extLst>
          </p:cNvPr>
          <p:cNvSpPr txBox="1">
            <a:spLocks noChangeAspect="1"/>
          </p:cNvSpPr>
          <p:nvPr/>
        </p:nvSpPr>
        <p:spPr>
          <a:xfrm>
            <a:off x="384863" y="1777856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1504EE9B-ED9E-4B32-A5B9-B9C9CDD5CCBD}"/>
              </a:ext>
            </a:extLst>
          </p:cNvPr>
          <p:cNvSpPr/>
          <p:nvPr/>
        </p:nvSpPr>
        <p:spPr>
          <a:xfrm>
            <a:off x="1913879" y="4373431"/>
            <a:ext cx="4814725" cy="90620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43BA9FF-14FD-4B02-9304-C18A634E3E1A}"/>
              </a:ext>
            </a:extLst>
          </p:cNvPr>
          <p:cNvSpPr txBox="1">
            <a:spLocks noChangeAspect="1"/>
          </p:cNvSpPr>
          <p:nvPr/>
        </p:nvSpPr>
        <p:spPr>
          <a:xfrm>
            <a:off x="1830012" y="3941343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9316C5AB-B0B1-4178-BA52-CAD1BB276162}"/>
              </a:ext>
            </a:extLst>
          </p:cNvPr>
          <p:cNvSpPr/>
          <p:nvPr/>
        </p:nvSpPr>
        <p:spPr>
          <a:xfrm>
            <a:off x="5653068" y="5834589"/>
            <a:ext cx="808913" cy="274227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F950A2C-42A2-479A-95AF-CEFFD638BCD2}"/>
              </a:ext>
            </a:extLst>
          </p:cNvPr>
          <p:cNvSpPr txBox="1">
            <a:spLocks noChangeAspect="1"/>
          </p:cNvSpPr>
          <p:nvPr/>
        </p:nvSpPr>
        <p:spPr>
          <a:xfrm>
            <a:off x="5597189" y="5814346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E1C93A5-27E6-4BDC-A319-792EB7BC8D6B}"/>
              </a:ext>
            </a:extLst>
          </p:cNvPr>
          <p:cNvSpPr txBox="1">
            <a:spLocks noChangeAspect="1"/>
          </p:cNvSpPr>
          <p:nvPr/>
        </p:nvSpPr>
        <p:spPr>
          <a:xfrm>
            <a:off x="1838638" y="4434397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9561504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3FCD7A4F-C531-4AD5-8915-F01D65F4AAB3}"/>
              </a:ext>
            </a:extLst>
          </p:cNvPr>
          <p:cNvGrpSpPr/>
          <p:nvPr/>
        </p:nvGrpSpPr>
        <p:grpSpPr>
          <a:xfrm>
            <a:off x="235810" y="1763764"/>
            <a:ext cx="6847544" cy="3020387"/>
            <a:chOff x="235810" y="735843"/>
            <a:chExt cx="6847544" cy="3020387"/>
          </a:xfrm>
        </p:grpSpPr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D1D91A5A-8F6E-4971-A4E1-C048A3896A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5810" y="735843"/>
              <a:ext cx="6847544" cy="3020387"/>
            </a:xfrm>
            <a:prstGeom prst="rect">
              <a:avLst/>
            </a:prstGeom>
          </p:spPr>
        </p:pic>
        <p:grpSp>
          <p:nvGrpSpPr>
            <p:cNvPr id="3" name="그룹 2">
              <a:extLst>
                <a:ext uri="{FF2B5EF4-FFF2-40B4-BE49-F238E27FC236}">
                  <a16:creationId xmlns:a16="http://schemas.microsoft.com/office/drawing/2014/main" id="{20710E40-0B6C-406F-B52E-2466F324DC0D}"/>
                </a:ext>
              </a:extLst>
            </p:cNvPr>
            <p:cNvGrpSpPr/>
            <p:nvPr/>
          </p:nvGrpSpPr>
          <p:grpSpPr>
            <a:xfrm>
              <a:off x="319605" y="1624908"/>
              <a:ext cx="3386190" cy="239356"/>
              <a:chOff x="319605" y="1624908"/>
              <a:chExt cx="3386190" cy="239356"/>
            </a:xfrm>
          </p:grpSpPr>
          <p:pic>
            <p:nvPicPr>
              <p:cNvPr id="12" name="그림 11">
                <a:extLst>
                  <a:ext uri="{FF2B5EF4-FFF2-40B4-BE49-F238E27FC236}">
                    <a16:creationId xmlns:a16="http://schemas.microsoft.com/office/drawing/2014/main" id="{6EFE258D-48BE-4327-AD38-1CDADB3A77F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3585" t="64921" r="92069" b="25992"/>
              <a:stretch/>
            </p:blipFill>
            <p:spPr>
              <a:xfrm>
                <a:off x="319605" y="1624908"/>
                <a:ext cx="232913" cy="224287"/>
              </a:xfrm>
              <a:prstGeom prst="rect">
                <a:avLst/>
              </a:prstGeom>
            </p:spPr>
          </p:pic>
          <p:sp>
            <p:nvSpPr>
              <p:cNvPr id="13" name="직사각형 12">
                <a:extLst>
                  <a:ext uri="{FF2B5EF4-FFF2-40B4-BE49-F238E27FC236}">
                    <a16:creationId xmlns:a16="http://schemas.microsoft.com/office/drawing/2014/main" id="{E386DF30-768C-4846-93D1-E5B50EB3683E}"/>
                  </a:ext>
                </a:extLst>
              </p:cNvPr>
              <p:cNvSpPr/>
              <p:nvPr/>
            </p:nvSpPr>
            <p:spPr>
              <a:xfrm>
                <a:off x="525359" y="1654865"/>
                <a:ext cx="501384" cy="16758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rIns="0" rtlCol="0" anchor="ctr"/>
              <a:lstStyle/>
              <a:p>
                <a:r>
                  <a:rPr lang="ko-KR" altLang="en-US" sz="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  유</a:t>
                </a:r>
              </a:p>
            </p:txBody>
          </p:sp>
          <p:pic>
            <p:nvPicPr>
              <p:cNvPr id="14" name="그림 13">
                <a:extLst>
                  <a:ext uri="{FF2B5EF4-FFF2-40B4-BE49-F238E27FC236}">
                    <a16:creationId xmlns:a16="http://schemas.microsoft.com/office/drawing/2014/main" id="{A6F415C0-3644-4E81-94C4-26B8163C950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14445" t="28904" r="44108" b="63350"/>
              <a:stretch/>
            </p:blipFill>
            <p:spPr>
              <a:xfrm>
                <a:off x="867704" y="1630302"/>
                <a:ext cx="2838091" cy="233962"/>
              </a:xfrm>
              <a:prstGeom prst="rect">
                <a:avLst/>
              </a:prstGeom>
            </p:spPr>
          </p:pic>
        </p:grpSp>
      </p:grpSp>
      <p:sp>
        <p:nvSpPr>
          <p:cNvPr id="25" name="텍스트 개체 틀 1">
            <a:extLst>
              <a:ext uri="{FF2B5EF4-FFF2-40B4-BE49-F238E27FC236}">
                <a16:creationId xmlns:a16="http://schemas.microsoft.com/office/drawing/2014/main" id="{0ED15FCC-3B5E-44FD-863C-B384F0D6737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 1:1 </a:t>
            </a:r>
            <a:r>
              <a:rPr lang="ko-KR" altLang="en-US" dirty="0"/>
              <a:t>상담</a:t>
            </a:r>
          </a:p>
        </p:txBody>
      </p:sp>
      <p:sp>
        <p:nvSpPr>
          <p:cNvPr id="26" name="텍스트 개체 틀 3">
            <a:extLst>
              <a:ext uri="{FF2B5EF4-FFF2-40B4-BE49-F238E27FC236}">
                <a16:creationId xmlns:a16="http://schemas.microsoft.com/office/drawing/2014/main" id="{185C13AB-04AE-45AD-AA05-46ADA935381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/>
              <a:t>① </a:t>
            </a:r>
            <a:r>
              <a:rPr lang="en-US" altLang="ko-KR" dirty="0"/>
              <a:t>1:1 </a:t>
            </a:r>
            <a:r>
              <a:rPr lang="ko-KR" altLang="en-US" dirty="0"/>
              <a:t>상담 </a:t>
            </a:r>
            <a:r>
              <a:rPr lang="en-US" altLang="ko-KR" dirty="0"/>
              <a:t>–</a:t>
            </a:r>
            <a:r>
              <a:rPr lang="ko-KR" altLang="en-US" dirty="0"/>
              <a:t> 내가 쓴 글의 상세 내용입니다</a:t>
            </a:r>
            <a:r>
              <a:rPr lang="en-US" altLang="ko-KR" dirty="0"/>
              <a:t>. </a:t>
            </a:r>
            <a:r>
              <a:rPr lang="ko-KR" altLang="en-US" dirty="0"/>
              <a:t>제목과 작성자</a:t>
            </a:r>
            <a:r>
              <a:rPr lang="en-US" altLang="ko-KR" dirty="0"/>
              <a:t>, </a:t>
            </a:r>
            <a:r>
              <a:rPr lang="ko-KR" altLang="en-US" dirty="0"/>
              <a:t>조회수</a:t>
            </a:r>
            <a:r>
              <a:rPr lang="en-US" altLang="ko-KR" dirty="0"/>
              <a:t>, </a:t>
            </a:r>
            <a:r>
              <a:rPr lang="ko-KR" altLang="en-US" dirty="0"/>
              <a:t>내용이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첨부 파일이 있는 경우 내용 하단에 첨부 파일이 노출됩니다</a:t>
            </a:r>
            <a:r>
              <a:rPr lang="en-US" altLang="ko-KR" dirty="0"/>
              <a:t>. </a:t>
            </a:r>
            <a:r>
              <a:rPr lang="ko-KR" altLang="en-US" dirty="0"/>
              <a:t>파일명을 클릭하여 다운로드 받을 수 있습니다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  <a:p>
            <a:r>
              <a:rPr lang="ko-KR" altLang="en-US" dirty="0"/>
              <a:t>② </a:t>
            </a:r>
            <a:r>
              <a:rPr lang="en-US" altLang="ko-KR" dirty="0"/>
              <a:t>1:1 </a:t>
            </a:r>
            <a:r>
              <a:rPr lang="ko-KR" altLang="en-US" dirty="0"/>
              <a:t>상담 목록으로 이동합니다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질문은 수정과 삭제가 가능합니다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(</a:t>
            </a:r>
            <a:r>
              <a:rPr lang="ko-KR" altLang="en-US" dirty="0"/>
              <a:t>단</a:t>
            </a:r>
            <a:r>
              <a:rPr lang="en-US" altLang="ko-KR" dirty="0"/>
              <a:t>, </a:t>
            </a:r>
            <a:r>
              <a:rPr lang="ko-KR" altLang="en-US" dirty="0"/>
              <a:t>답글이 달린 글은 수정만 가능합니다</a:t>
            </a:r>
            <a:r>
              <a:rPr lang="en-US" altLang="ko-KR" dirty="0"/>
              <a:t>.)</a:t>
            </a:r>
          </a:p>
        </p:txBody>
      </p:sp>
      <p:sp>
        <p:nvSpPr>
          <p:cNvPr id="27" name="텍스트 개체 틀 7">
            <a:extLst>
              <a:ext uri="{FF2B5EF4-FFF2-40B4-BE49-F238E27FC236}">
                <a16:creationId xmlns:a16="http://schemas.microsoft.com/office/drawing/2014/main" id="{192CC74D-32EF-4197-9E33-5032479CD56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&gt;1:1 </a:t>
            </a:r>
            <a:r>
              <a:rPr lang="ko-KR" altLang="en-US" dirty="0"/>
              <a:t>상담</a:t>
            </a:r>
            <a:r>
              <a:rPr lang="en-US" altLang="ko-KR" dirty="0"/>
              <a:t>&gt;</a:t>
            </a:r>
            <a:r>
              <a:rPr lang="ko-KR" altLang="en-US" dirty="0"/>
              <a:t>상세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EC56B77-8FD2-4D3D-9E59-519016E7790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307777"/>
          </a:xfrm>
        </p:spPr>
        <p:txBody>
          <a:bodyPr/>
          <a:lstStyle/>
          <a:p>
            <a:r>
              <a:rPr lang="en-US" altLang="ko-KR" dirty="0"/>
              <a:t>1:1 </a:t>
            </a:r>
            <a:r>
              <a:rPr lang="ko-KR" altLang="en-US" dirty="0"/>
              <a:t>상담 상세 조회 </a:t>
            </a:r>
            <a:r>
              <a:rPr lang="en-US" altLang="ko-KR" dirty="0"/>
              <a:t>– </a:t>
            </a:r>
            <a:r>
              <a:rPr lang="ko-KR" altLang="en-US" dirty="0"/>
              <a:t>내가 쓴 글</a:t>
            </a:r>
          </a:p>
          <a:p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E832377-EA5C-457F-A515-6B3B557A8BA9}"/>
              </a:ext>
            </a:extLst>
          </p:cNvPr>
          <p:cNvSpPr txBox="1">
            <a:spLocks noChangeAspect="1"/>
          </p:cNvSpPr>
          <p:nvPr/>
        </p:nvSpPr>
        <p:spPr>
          <a:xfrm>
            <a:off x="284247" y="2350853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2B938E7D-5E49-4AFF-82CB-2D29472CDE29}"/>
              </a:ext>
            </a:extLst>
          </p:cNvPr>
          <p:cNvSpPr/>
          <p:nvPr/>
        </p:nvSpPr>
        <p:spPr>
          <a:xfrm>
            <a:off x="331383" y="4336970"/>
            <a:ext cx="709422" cy="317287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E6A31C-91FF-4DC5-8BF9-329EB5620B43}"/>
              </a:ext>
            </a:extLst>
          </p:cNvPr>
          <p:cNvSpPr txBox="1">
            <a:spLocks noChangeAspect="1"/>
          </p:cNvSpPr>
          <p:nvPr/>
        </p:nvSpPr>
        <p:spPr>
          <a:xfrm>
            <a:off x="311137" y="4281655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234AC543-912C-4410-9DA7-8042AF2752A7}"/>
              </a:ext>
            </a:extLst>
          </p:cNvPr>
          <p:cNvSpPr/>
          <p:nvPr/>
        </p:nvSpPr>
        <p:spPr>
          <a:xfrm>
            <a:off x="5550363" y="4336970"/>
            <a:ext cx="1424972" cy="317287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4A53625-CAC3-482D-B2A2-CFF79B0F483C}"/>
              </a:ext>
            </a:extLst>
          </p:cNvPr>
          <p:cNvSpPr txBox="1">
            <a:spLocks noChangeAspect="1"/>
          </p:cNvSpPr>
          <p:nvPr/>
        </p:nvSpPr>
        <p:spPr>
          <a:xfrm>
            <a:off x="5530117" y="4281655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6819183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60B1650E-ECE0-4E36-8D66-F79F86FED1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629" y="1591999"/>
            <a:ext cx="6853865" cy="3770628"/>
          </a:xfrm>
          <a:prstGeom prst="rect">
            <a:avLst/>
          </a:prstGeom>
        </p:spPr>
      </p:pic>
      <p:sp>
        <p:nvSpPr>
          <p:cNvPr id="25" name="텍스트 개체 틀 1">
            <a:extLst>
              <a:ext uri="{FF2B5EF4-FFF2-40B4-BE49-F238E27FC236}">
                <a16:creationId xmlns:a16="http://schemas.microsoft.com/office/drawing/2014/main" id="{0ED15FCC-3B5E-44FD-863C-B384F0D6737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 1:1 </a:t>
            </a:r>
            <a:r>
              <a:rPr lang="ko-KR" altLang="en-US" dirty="0"/>
              <a:t>상담</a:t>
            </a:r>
          </a:p>
        </p:txBody>
      </p:sp>
      <p:sp>
        <p:nvSpPr>
          <p:cNvPr id="26" name="텍스트 개체 틀 3">
            <a:extLst>
              <a:ext uri="{FF2B5EF4-FFF2-40B4-BE49-F238E27FC236}">
                <a16:creationId xmlns:a16="http://schemas.microsoft.com/office/drawing/2014/main" id="{185C13AB-04AE-45AD-AA05-46ADA935381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/>
              <a:t>① </a:t>
            </a:r>
            <a:r>
              <a:rPr lang="en-US" altLang="ko-KR" dirty="0"/>
              <a:t>1:1 </a:t>
            </a:r>
            <a:r>
              <a:rPr lang="ko-KR" altLang="en-US" dirty="0"/>
              <a:t>상담 </a:t>
            </a:r>
            <a:r>
              <a:rPr lang="en-US" altLang="ko-KR" dirty="0"/>
              <a:t>-</a:t>
            </a:r>
            <a:r>
              <a:rPr lang="ko-KR" altLang="en-US" dirty="0"/>
              <a:t> 답글의 상세 내용입니다</a:t>
            </a:r>
            <a:r>
              <a:rPr lang="en-US" altLang="ko-KR" dirty="0"/>
              <a:t>. </a:t>
            </a:r>
            <a:r>
              <a:rPr lang="ko-KR" altLang="en-US" dirty="0"/>
              <a:t>제목과 작성자</a:t>
            </a:r>
            <a:r>
              <a:rPr lang="en-US" altLang="ko-KR" dirty="0"/>
              <a:t>, </a:t>
            </a:r>
            <a:r>
              <a:rPr lang="ko-KR" altLang="en-US" dirty="0"/>
              <a:t>조회수</a:t>
            </a:r>
            <a:r>
              <a:rPr lang="en-US" altLang="ko-KR" dirty="0"/>
              <a:t>, </a:t>
            </a:r>
            <a:r>
              <a:rPr lang="ko-KR" altLang="en-US" dirty="0"/>
              <a:t>내용이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학생의 상담 내용이 하단에 함께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첨부 파일이 있는 경우 내용 하단에 첨부 파일이 노출됩니다</a:t>
            </a:r>
            <a:r>
              <a:rPr lang="en-US" altLang="ko-KR" dirty="0"/>
              <a:t>. </a:t>
            </a:r>
            <a:r>
              <a:rPr lang="ko-KR" altLang="en-US" dirty="0"/>
              <a:t>파일명을 클릭하여 다운로드 받을 수 있습니다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  <a:p>
            <a:r>
              <a:rPr lang="ko-KR" altLang="en-US" dirty="0"/>
              <a:t>② </a:t>
            </a:r>
            <a:r>
              <a:rPr lang="en-US" altLang="ko-KR" dirty="0"/>
              <a:t>1:1 </a:t>
            </a:r>
            <a:r>
              <a:rPr lang="ko-KR" altLang="en-US" dirty="0"/>
              <a:t>상담 목록으로 이동합니다</a:t>
            </a:r>
            <a:r>
              <a:rPr lang="en-US" altLang="ko-KR" dirty="0"/>
              <a:t>.</a:t>
            </a:r>
          </a:p>
        </p:txBody>
      </p:sp>
      <p:sp>
        <p:nvSpPr>
          <p:cNvPr id="27" name="텍스트 개체 틀 7">
            <a:extLst>
              <a:ext uri="{FF2B5EF4-FFF2-40B4-BE49-F238E27FC236}">
                <a16:creationId xmlns:a16="http://schemas.microsoft.com/office/drawing/2014/main" id="{192CC74D-32EF-4197-9E33-5032479CD56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&gt;1:1 </a:t>
            </a:r>
            <a:r>
              <a:rPr lang="ko-KR" altLang="en-US" dirty="0"/>
              <a:t>상담</a:t>
            </a:r>
            <a:r>
              <a:rPr lang="en-US" altLang="ko-KR" dirty="0"/>
              <a:t>&gt;</a:t>
            </a:r>
            <a:r>
              <a:rPr lang="ko-KR" altLang="en-US" dirty="0"/>
              <a:t>상세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DB1E539-B118-4966-B824-6899FACA432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307777"/>
          </a:xfrm>
        </p:spPr>
        <p:txBody>
          <a:bodyPr/>
          <a:lstStyle/>
          <a:p>
            <a:r>
              <a:rPr lang="en-US" altLang="ko-KR" dirty="0"/>
              <a:t>1:1 </a:t>
            </a:r>
            <a:r>
              <a:rPr lang="ko-KR" altLang="en-US" dirty="0"/>
              <a:t>상담 상세 조회 </a:t>
            </a:r>
            <a:r>
              <a:rPr lang="en-US" altLang="ko-KR" dirty="0"/>
              <a:t>– </a:t>
            </a:r>
            <a:r>
              <a:rPr lang="ko-KR" altLang="en-US" dirty="0"/>
              <a:t>답글</a:t>
            </a:r>
          </a:p>
          <a:p>
            <a:endParaRPr lang="ko-KR" altLang="en-US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F864551-3C0C-49EC-AC3C-B5FD34C9AC29}"/>
              </a:ext>
            </a:extLst>
          </p:cNvPr>
          <p:cNvSpPr/>
          <p:nvPr/>
        </p:nvSpPr>
        <p:spPr>
          <a:xfrm>
            <a:off x="621644" y="2516876"/>
            <a:ext cx="202315" cy="152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 sz="700" b="1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E832377-EA5C-457F-A515-6B3B557A8BA9}"/>
              </a:ext>
            </a:extLst>
          </p:cNvPr>
          <p:cNvSpPr txBox="1">
            <a:spLocks noChangeAspect="1"/>
          </p:cNvSpPr>
          <p:nvPr/>
        </p:nvSpPr>
        <p:spPr>
          <a:xfrm>
            <a:off x="288419" y="2228987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2B938E7D-5E49-4AFF-82CB-2D29472CDE29}"/>
              </a:ext>
            </a:extLst>
          </p:cNvPr>
          <p:cNvSpPr/>
          <p:nvPr/>
        </p:nvSpPr>
        <p:spPr>
          <a:xfrm>
            <a:off x="321410" y="4593297"/>
            <a:ext cx="716516" cy="317287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E6A31C-91FF-4DC5-8BF9-329EB5620B43}"/>
              </a:ext>
            </a:extLst>
          </p:cNvPr>
          <p:cNvSpPr txBox="1">
            <a:spLocks noChangeAspect="1"/>
          </p:cNvSpPr>
          <p:nvPr/>
        </p:nvSpPr>
        <p:spPr>
          <a:xfrm>
            <a:off x="277974" y="4567107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33798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34CD9D4-2527-4325-A84F-F6C2942B8C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909" y="1745029"/>
            <a:ext cx="6923653" cy="3107891"/>
          </a:xfrm>
          <a:prstGeom prst="rect">
            <a:avLst/>
          </a:prstGeom>
        </p:spPr>
      </p:pic>
      <p:sp>
        <p:nvSpPr>
          <p:cNvPr id="25" name="텍스트 개체 틀 1">
            <a:extLst>
              <a:ext uri="{FF2B5EF4-FFF2-40B4-BE49-F238E27FC236}">
                <a16:creationId xmlns:a16="http://schemas.microsoft.com/office/drawing/2014/main" id="{0ED15FCC-3B5E-44FD-863C-B384F0D6737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 </a:t>
            </a:r>
            <a:r>
              <a:rPr lang="ko-KR" altLang="en-US" dirty="0"/>
              <a:t>자유게시판</a:t>
            </a:r>
          </a:p>
        </p:txBody>
      </p:sp>
      <p:sp>
        <p:nvSpPr>
          <p:cNvPr id="26" name="텍스트 개체 틀 3">
            <a:extLst>
              <a:ext uri="{FF2B5EF4-FFF2-40B4-BE49-F238E27FC236}">
                <a16:creationId xmlns:a16="http://schemas.microsoft.com/office/drawing/2014/main" id="{185C13AB-04AE-45AD-AA05-46ADA935381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/>
              <a:t>① </a:t>
            </a:r>
            <a:r>
              <a:rPr lang="en-US" altLang="ko-KR" dirty="0"/>
              <a:t>[</a:t>
            </a:r>
            <a:r>
              <a:rPr lang="ko-KR" altLang="en-US" dirty="0"/>
              <a:t>글쓰기</a:t>
            </a:r>
            <a:r>
              <a:rPr lang="en-US" altLang="ko-KR" dirty="0"/>
              <a:t>]</a:t>
            </a:r>
            <a:r>
              <a:rPr lang="ko-KR" altLang="en-US" dirty="0"/>
              <a:t>를 클릭하여 새로운 게시글을 추가할 수 있습니다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  <a:p>
            <a:r>
              <a:rPr lang="ko-KR" altLang="en-US" dirty="0"/>
              <a:t>② 제목을 클릭하여 게시글 상세로 이동할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자유게시판의 게시글을 검색할 수 있습니다</a:t>
            </a:r>
            <a:r>
              <a:rPr lang="en-US" altLang="ko-KR" dirty="0"/>
              <a:t>.</a:t>
            </a:r>
          </a:p>
        </p:txBody>
      </p:sp>
      <p:sp>
        <p:nvSpPr>
          <p:cNvPr id="27" name="텍스트 개체 틀 7">
            <a:extLst>
              <a:ext uri="{FF2B5EF4-FFF2-40B4-BE49-F238E27FC236}">
                <a16:creationId xmlns:a16="http://schemas.microsoft.com/office/drawing/2014/main" id="{192CC74D-32EF-4197-9E33-5032479CD56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</a:t>
            </a:r>
            <a:r>
              <a:rPr lang="ko-KR" altLang="en-US" dirty="0"/>
              <a:t>자유게시판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3355761-5C0E-4F31-AB28-A48F15B5F9E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307777"/>
          </a:xfrm>
        </p:spPr>
        <p:txBody>
          <a:bodyPr/>
          <a:lstStyle/>
          <a:p>
            <a:r>
              <a:rPr lang="ko-KR" altLang="en-US" dirty="0"/>
              <a:t>자유게시판 목록</a:t>
            </a:r>
          </a:p>
          <a:p>
            <a:endParaRPr lang="ko-KR" altLang="en-US" dirty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2C8EDA89-89C8-4D01-9D47-E7494F828D40}"/>
              </a:ext>
            </a:extLst>
          </p:cNvPr>
          <p:cNvSpPr/>
          <p:nvPr/>
        </p:nvSpPr>
        <p:spPr>
          <a:xfrm>
            <a:off x="4882284" y="3778549"/>
            <a:ext cx="238600" cy="152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09E898B3-B941-4AF3-BA34-BFC07B11FF6E}"/>
              </a:ext>
            </a:extLst>
          </p:cNvPr>
          <p:cNvSpPr/>
          <p:nvPr/>
        </p:nvSpPr>
        <p:spPr>
          <a:xfrm>
            <a:off x="686504" y="3727389"/>
            <a:ext cx="1357956" cy="241187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398ADCD-6970-46C4-BB0E-8593A80FCA47}"/>
              </a:ext>
            </a:extLst>
          </p:cNvPr>
          <p:cNvSpPr txBox="1">
            <a:spLocks noChangeAspect="1"/>
          </p:cNvSpPr>
          <p:nvPr/>
        </p:nvSpPr>
        <p:spPr>
          <a:xfrm>
            <a:off x="608414" y="3675321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F46BF7A8-AD2C-4ADE-B3AA-78C67D11AB92}"/>
              </a:ext>
            </a:extLst>
          </p:cNvPr>
          <p:cNvSpPr/>
          <p:nvPr/>
        </p:nvSpPr>
        <p:spPr>
          <a:xfrm>
            <a:off x="486773" y="2488664"/>
            <a:ext cx="3249471" cy="32990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6EAF251-A72A-474A-9D1B-383A299EDDC0}"/>
              </a:ext>
            </a:extLst>
          </p:cNvPr>
          <p:cNvSpPr txBox="1">
            <a:spLocks noChangeAspect="1"/>
          </p:cNvSpPr>
          <p:nvPr/>
        </p:nvSpPr>
        <p:spPr>
          <a:xfrm>
            <a:off x="423007" y="2411864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3CC1A30-C802-4281-9039-A1D93574D64E}"/>
              </a:ext>
            </a:extLst>
          </p:cNvPr>
          <p:cNvSpPr/>
          <p:nvPr/>
        </p:nvSpPr>
        <p:spPr>
          <a:xfrm>
            <a:off x="6242088" y="3101069"/>
            <a:ext cx="733247" cy="31745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71D6124-84EA-41AA-9152-C874C04C4592}"/>
              </a:ext>
            </a:extLst>
          </p:cNvPr>
          <p:cNvSpPr txBox="1">
            <a:spLocks noChangeAspect="1"/>
          </p:cNvSpPr>
          <p:nvPr/>
        </p:nvSpPr>
        <p:spPr>
          <a:xfrm>
            <a:off x="6144187" y="3049001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5F87534A-4808-4C5B-BE4D-1C16401BA6F1}"/>
              </a:ext>
            </a:extLst>
          </p:cNvPr>
          <p:cNvSpPr/>
          <p:nvPr/>
        </p:nvSpPr>
        <p:spPr>
          <a:xfrm>
            <a:off x="4882284" y="4029017"/>
            <a:ext cx="238600" cy="152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937551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52E64C40-AC07-42A6-BBA7-C8357B1E9C64}"/>
              </a:ext>
            </a:extLst>
          </p:cNvPr>
          <p:cNvGrpSpPr/>
          <p:nvPr/>
        </p:nvGrpSpPr>
        <p:grpSpPr>
          <a:xfrm>
            <a:off x="201305" y="703127"/>
            <a:ext cx="6906861" cy="5451746"/>
            <a:chOff x="201305" y="703127"/>
            <a:chExt cx="6906861" cy="5451746"/>
          </a:xfrm>
        </p:grpSpPr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0BA0A50C-209E-43D2-9F64-66A423E6502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1306" y="703127"/>
              <a:ext cx="6906860" cy="3476969"/>
            </a:xfrm>
            <a:prstGeom prst="rect">
              <a:avLst/>
            </a:prstGeom>
          </p:spPr>
        </p:pic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78F112B2-6542-4218-A7A7-A48A7095AB0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01305" y="3155400"/>
              <a:ext cx="6906859" cy="2999473"/>
            </a:xfrm>
            <a:prstGeom prst="rect">
              <a:avLst/>
            </a:prstGeom>
          </p:spPr>
        </p:pic>
      </p:grpSp>
      <p:sp>
        <p:nvSpPr>
          <p:cNvPr id="25" name="텍스트 개체 틀 1">
            <a:extLst>
              <a:ext uri="{FF2B5EF4-FFF2-40B4-BE49-F238E27FC236}">
                <a16:creationId xmlns:a16="http://schemas.microsoft.com/office/drawing/2014/main" id="{0ED15FCC-3B5E-44FD-863C-B384F0D6737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 </a:t>
            </a:r>
            <a:r>
              <a:rPr lang="ko-KR" altLang="en-US" dirty="0"/>
              <a:t>자유게시판</a:t>
            </a:r>
          </a:p>
        </p:txBody>
      </p:sp>
      <p:sp>
        <p:nvSpPr>
          <p:cNvPr id="26" name="텍스트 개체 틀 3">
            <a:extLst>
              <a:ext uri="{FF2B5EF4-FFF2-40B4-BE49-F238E27FC236}">
                <a16:creationId xmlns:a16="http://schemas.microsoft.com/office/drawing/2014/main" id="{185C13AB-04AE-45AD-AA05-46ADA935381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/>
              <a:t>① 제목과 내용을 입력합니다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  <a:p>
            <a:r>
              <a:rPr lang="ko-KR" altLang="en-US" dirty="0"/>
              <a:t>② 해당 버튼을 클릭하여 파일을 첨부할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파일을 마우스로 </a:t>
            </a:r>
            <a:r>
              <a:rPr lang="ko-KR" altLang="en-US" dirty="0" err="1"/>
              <a:t>끌어다</a:t>
            </a:r>
            <a:r>
              <a:rPr lang="ko-KR" altLang="en-US" dirty="0"/>
              <a:t> 놓아 첨부할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④ 클릭하면 입력한 내용이 자료실 게시판에 등록됩니다</a:t>
            </a:r>
            <a:r>
              <a:rPr lang="en-US" altLang="ko-KR" dirty="0"/>
              <a:t>.</a:t>
            </a:r>
          </a:p>
        </p:txBody>
      </p:sp>
      <p:sp>
        <p:nvSpPr>
          <p:cNvPr id="27" name="텍스트 개체 틀 7">
            <a:extLst>
              <a:ext uri="{FF2B5EF4-FFF2-40B4-BE49-F238E27FC236}">
                <a16:creationId xmlns:a16="http://schemas.microsoft.com/office/drawing/2014/main" id="{192CC74D-32EF-4197-9E33-5032479CD56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</a:t>
            </a:r>
            <a:r>
              <a:rPr lang="ko-KR" altLang="en-US" dirty="0"/>
              <a:t>자유게시판</a:t>
            </a:r>
            <a:r>
              <a:rPr lang="en-US" altLang="ko-KR" dirty="0"/>
              <a:t>&gt;</a:t>
            </a:r>
            <a:r>
              <a:rPr lang="ko-KR" altLang="en-US" dirty="0"/>
              <a:t>글쓰기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F17E24B-3463-41E1-9292-2D7A71FF5FC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307777"/>
          </a:xfrm>
        </p:spPr>
        <p:txBody>
          <a:bodyPr/>
          <a:lstStyle/>
          <a:p>
            <a:r>
              <a:rPr lang="ko-KR" altLang="en-US" dirty="0"/>
              <a:t>자유게시판 글쓰기</a:t>
            </a:r>
          </a:p>
          <a:p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E832377-EA5C-457F-A515-6B3B557A8BA9}"/>
              </a:ext>
            </a:extLst>
          </p:cNvPr>
          <p:cNvSpPr txBox="1">
            <a:spLocks noChangeAspect="1"/>
          </p:cNvSpPr>
          <p:nvPr/>
        </p:nvSpPr>
        <p:spPr>
          <a:xfrm>
            <a:off x="328389" y="1733539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18B94A34-3619-4B87-9DC7-986370060835}"/>
              </a:ext>
            </a:extLst>
          </p:cNvPr>
          <p:cNvSpPr/>
          <p:nvPr/>
        </p:nvSpPr>
        <p:spPr>
          <a:xfrm>
            <a:off x="1888002" y="3913009"/>
            <a:ext cx="274382" cy="277146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A21AD99D-AB02-4188-ABA2-811CC97CBBA9}"/>
              </a:ext>
            </a:extLst>
          </p:cNvPr>
          <p:cNvSpPr/>
          <p:nvPr/>
        </p:nvSpPr>
        <p:spPr>
          <a:xfrm>
            <a:off x="1888001" y="4278545"/>
            <a:ext cx="4883735" cy="90620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B4A2EDA-B5FA-4BAE-B4B4-457AED6CB9C6}"/>
              </a:ext>
            </a:extLst>
          </p:cNvPr>
          <p:cNvSpPr txBox="1">
            <a:spLocks noChangeAspect="1"/>
          </p:cNvSpPr>
          <p:nvPr/>
        </p:nvSpPr>
        <p:spPr>
          <a:xfrm>
            <a:off x="1804134" y="3846457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0DCDA348-86B1-457F-A11C-E98F9CD80225}"/>
              </a:ext>
            </a:extLst>
          </p:cNvPr>
          <p:cNvSpPr/>
          <p:nvPr/>
        </p:nvSpPr>
        <p:spPr>
          <a:xfrm>
            <a:off x="5704828" y="5774209"/>
            <a:ext cx="808913" cy="274227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AEFCFCE-2B8D-4EA6-AAA5-A746770339CF}"/>
              </a:ext>
            </a:extLst>
          </p:cNvPr>
          <p:cNvSpPr txBox="1">
            <a:spLocks noChangeAspect="1"/>
          </p:cNvSpPr>
          <p:nvPr/>
        </p:nvSpPr>
        <p:spPr>
          <a:xfrm>
            <a:off x="5648949" y="5753966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375DE65-5761-42D7-B011-74918977BA50}"/>
              </a:ext>
            </a:extLst>
          </p:cNvPr>
          <p:cNvSpPr txBox="1">
            <a:spLocks noChangeAspect="1"/>
          </p:cNvSpPr>
          <p:nvPr/>
        </p:nvSpPr>
        <p:spPr>
          <a:xfrm>
            <a:off x="1812760" y="4339511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353208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>
            <a:extLst>
              <a:ext uri="{FF2B5EF4-FFF2-40B4-BE49-F238E27FC236}">
                <a16:creationId xmlns:a16="http://schemas.microsoft.com/office/drawing/2014/main" id="{40818981-3778-48D0-B325-113E757CDC19}"/>
              </a:ext>
            </a:extLst>
          </p:cNvPr>
          <p:cNvGrpSpPr/>
          <p:nvPr/>
        </p:nvGrpSpPr>
        <p:grpSpPr>
          <a:xfrm>
            <a:off x="732996" y="677334"/>
            <a:ext cx="5895772" cy="5812366"/>
            <a:chOff x="732996" y="677334"/>
            <a:chExt cx="5895772" cy="5812366"/>
          </a:xfrm>
        </p:grpSpPr>
        <p:grpSp>
          <p:nvGrpSpPr>
            <p:cNvPr id="3" name="그룹 2">
              <a:extLst>
                <a:ext uri="{FF2B5EF4-FFF2-40B4-BE49-F238E27FC236}">
                  <a16:creationId xmlns:a16="http://schemas.microsoft.com/office/drawing/2014/main" id="{9E1B67B6-4174-4738-B19E-4D17F917D18B}"/>
                </a:ext>
              </a:extLst>
            </p:cNvPr>
            <p:cNvGrpSpPr/>
            <p:nvPr/>
          </p:nvGrpSpPr>
          <p:grpSpPr>
            <a:xfrm>
              <a:off x="732996" y="677334"/>
              <a:ext cx="5895772" cy="5812366"/>
              <a:chOff x="732996" y="677334"/>
              <a:chExt cx="5895772" cy="5812366"/>
            </a:xfrm>
          </p:grpSpPr>
          <p:grpSp>
            <p:nvGrpSpPr>
              <p:cNvPr id="2" name="그룹 1">
                <a:extLst>
                  <a:ext uri="{FF2B5EF4-FFF2-40B4-BE49-F238E27FC236}">
                    <a16:creationId xmlns:a16="http://schemas.microsoft.com/office/drawing/2014/main" id="{A7F5E693-90A6-41D3-BDF4-29CB841EB062}"/>
                  </a:ext>
                </a:extLst>
              </p:cNvPr>
              <p:cNvGrpSpPr/>
              <p:nvPr/>
            </p:nvGrpSpPr>
            <p:grpSpPr>
              <a:xfrm>
                <a:off x="732996" y="677334"/>
                <a:ext cx="5895772" cy="5812366"/>
                <a:chOff x="732996" y="677334"/>
                <a:chExt cx="5895772" cy="5812366"/>
              </a:xfrm>
            </p:grpSpPr>
            <p:pic>
              <p:nvPicPr>
                <p:cNvPr id="4" name="그림 3">
                  <a:extLst>
                    <a:ext uri="{FF2B5EF4-FFF2-40B4-BE49-F238E27FC236}">
                      <a16:creationId xmlns:a16="http://schemas.microsoft.com/office/drawing/2014/main" id="{136882AA-B49B-4556-9CED-69CB1A850A8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733592" y="677334"/>
                  <a:ext cx="5895176" cy="3461336"/>
                </a:xfrm>
                <a:prstGeom prst="rect">
                  <a:avLst/>
                </a:prstGeom>
              </p:spPr>
            </p:pic>
            <p:pic>
              <p:nvPicPr>
                <p:cNvPr id="5" name="그림 4">
                  <a:extLst>
                    <a:ext uri="{FF2B5EF4-FFF2-40B4-BE49-F238E27FC236}">
                      <a16:creationId xmlns:a16="http://schemas.microsoft.com/office/drawing/2014/main" id="{52CB1842-2336-4A63-9FA8-0F508AB5675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3"/>
                <a:srcRect t="2387"/>
                <a:stretch/>
              </p:blipFill>
              <p:spPr>
                <a:xfrm>
                  <a:off x="732996" y="3951457"/>
                  <a:ext cx="5895176" cy="2538243"/>
                </a:xfrm>
                <a:prstGeom prst="rect">
                  <a:avLst/>
                </a:prstGeom>
              </p:spPr>
            </p:pic>
          </p:grpSp>
          <p:pic>
            <p:nvPicPr>
              <p:cNvPr id="14" name="그림 13">
                <a:extLst>
                  <a:ext uri="{FF2B5EF4-FFF2-40B4-BE49-F238E27FC236}">
                    <a16:creationId xmlns:a16="http://schemas.microsoft.com/office/drawing/2014/main" id="{6F8B36F0-7D44-4DC2-AFEF-4D715B4E3B2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585" t="64921" r="92069" b="25992"/>
              <a:stretch/>
            </p:blipFill>
            <p:spPr>
              <a:xfrm>
                <a:off x="881977" y="1476060"/>
                <a:ext cx="182096" cy="175352"/>
              </a:xfrm>
              <a:prstGeom prst="rect">
                <a:avLst/>
              </a:prstGeom>
            </p:spPr>
          </p:pic>
          <p:sp>
            <p:nvSpPr>
              <p:cNvPr id="15" name="직사각형 14">
                <a:extLst>
                  <a:ext uri="{FF2B5EF4-FFF2-40B4-BE49-F238E27FC236}">
                    <a16:creationId xmlns:a16="http://schemas.microsoft.com/office/drawing/2014/main" id="{628838DA-4FE6-4443-B79C-6C2EDBDD8B4A}"/>
                  </a:ext>
                </a:extLst>
              </p:cNvPr>
              <p:cNvSpPr/>
              <p:nvPr/>
            </p:nvSpPr>
            <p:spPr>
              <a:xfrm>
                <a:off x="1049988" y="1484686"/>
                <a:ext cx="376696" cy="15234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rIns="0" rtlCol="0" anchor="ctr"/>
              <a:lstStyle/>
              <a:p>
                <a:r>
                  <a:rPr lang="ko-KR" altLang="en-US" sz="7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 김</a:t>
                </a:r>
              </a:p>
            </p:txBody>
          </p:sp>
          <p:pic>
            <p:nvPicPr>
              <p:cNvPr id="16" name="그림 15">
                <a:extLst>
                  <a:ext uri="{FF2B5EF4-FFF2-40B4-BE49-F238E27FC236}">
                    <a16:creationId xmlns:a16="http://schemas.microsoft.com/office/drawing/2014/main" id="{26C21244-EC3B-4087-A2F6-1E42694DBA9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15408" t="23058" r="39669" b="72456"/>
              <a:stretch/>
            </p:blipFill>
            <p:spPr>
              <a:xfrm>
                <a:off x="1340421" y="1491848"/>
                <a:ext cx="2648309" cy="155276"/>
              </a:xfrm>
              <a:prstGeom prst="rect">
                <a:avLst/>
              </a:prstGeom>
            </p:spPr>
          </p:pic>
        </p:grp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BF864551-3C0C-49EC-AC3C-B5FD34C9AC29}"/>
                </a:ext>
              </a:extLst>
            </p:cNvPr>
            <p:cNvSpPr/>
            <p:nvPr/>
          </p:nvSpPr>
          <p:spPr>
            <a:xfrm>
              <a:off x="1146604" y="5540695"/>
              <a:ext cx="288706" cy="1675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r>
                <a:rPr lang="ko-KR" altLang="en-US" sz="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이</a:t>
              </a:r>
            </a:p>
          </p:txBody>
        </p:sp>
        <p:pic>
          <p:nvPicPr>
            <p:cNvPr id="17" name="그림 16">
              <a:extLst>
                <a:ext uri="{FF2B5EF4-FFF2-40B4-BE49-F238E27FC236}">
                  <a16:creationId xmlns:a16="http://schemas.microsoft.com/office/drawing/2014/main" id="{2CEDC095-2C2C-49CF-851A-748CFB9399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85" t="64921" r="92069" b="25992"/>
            <a:stretch/>
          </p:blipFill>
          <p:spPr>
            <a:xfrm>
              <a:off x="950314" y="4622459"/>
              <a:ext cx="236652" cy="227887"/>
            </a:xfrm>
            <a:prstGeom prst="rect">
              <a:avLst/>
            </a:prstGeom>
          </p:spPr>
        </p:pic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4D27CEBA-C66A-46E7-B842-FB16436E5823}"/>
                </a:ext>
              </a:extLst>
            </p:cNvPr>
            <p:cNvSpPr/>
            <p:nvPr/>
          </p:nvSpPr>
          <p:spPr>
            <a:xfrm>
              <a:off x="1126951" y="4657687"/>
              <a:ext cx="376696" cy="15234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ko-KR" altLang="en-US" sz="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  김</a:t>
              </a:r>
            </a:p>
          </p:txBody>
        </p:sp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FB65E06A-BCB2-42CE-B1CA-8CBF39F9885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5408" t="23058" r="39669" b="72456"/>
            <a:stretch/>
          </p:blipFill>
          <p:spPr>
            <a:xfrm>
              <a:off x="1385746" y="4675571"/>
              <a:ext cx="2407554" cy="141160"/>
            </a:xfrm>
            <a:prstGeom prst="rect">
              <a:avLst/>
            </a:prstGeom>
          </p:spPr>
        </p:pic>
      </p:grpSp>
      <p:sp>
        <p:nvSpPr>
          <p:cNvPr id="25" name="텍스트 개체 틀 1">
            <a:extLst>
              <a:ext uri="{FF2B5EF4-FFF2-40B4-BE49-F238E27FC236}">
                <a16:creationId xmlns:a16="http://schemas.microsoft.com/office/drawing/2014/main" id="{0ED15FCC-3B5E-44FD-863C-B384F0D6737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 </a:t>
            </a:r>
            <a:r>
              <a:rPr lang="ko-KR" altLang="en-US" dirty="0"/>
              <a:t>자유게시판</a:t>
            </a:r>
          </a:p>
        </p:txBody>
      </p:sp>
      <p:sp>
        <p:nvSpPr>
          <p:cNvPr id="26" name="텍스트 개체 틀 3">
            <a:extLst>
              <a:ext uri="{FF2B5EF4-FFF2-40B4-BE49-F238E27FC236}">
                <a16:creationId xmlns:a16="http://schemas.microsoft.com/office/drawing/2014/main" id="{185C13AB-04AE-45AD-AA05-46ADA935381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2213939"/>
          </a:xfrm>
        </p:spPr>
        <p:txBody>
          <a:bodyPr/>
          <a:lstStyle/>
          <a:p>
            <a:r>
              <a:rPr lang="ko-KR" altLang="en-US" dirty="0"/>
              <a:t>① 게시들의 상세 내용입니다</a:t>
            </a:r>
            <a:r>
              <a:rPr lang="en-US" altLang="ko-KR" dirty="0"/>
              <a:t>. </a:t>
            </a:r>
            <a:r>
              <a:rPr lang="ko-KR" altLang="en-US" dirty="0"/>
              <a:t>제목과 작성자</a:t>
            </a:r>
            <a:r>
              <a:rPr lang="en-US" altLang="ko-KR" dirty="0"/>
              <a:t>, </a:t>
            </a:r>
            <a:r>
              <a:rPr lang="ko-KR" altLang="en-US" dirty="0"/>
              <a:t>조회수</a:t>
            </a:r>
            <a:r>
              <a:rPr lang="en-US" altLang="ko-KR" dirty="0"/>
              <a:t>, </a:t>
            </a:r>
            <a:r>
              <a:rPr lang="ko-KR" altLang="en-US" dirty="0" err="1"/>
              <a:t>댓글수</a:t>
            </a:r>
            <a:r>
              <a:rPr lang="en-US" altLang="ko-KR" dirty="0"/>
              <a:t>, </a:t>
            </a:r>
            <a:r>
              <a:rPr lang="ko-KR" altLang="en-US" dirty="0"/>
              <a:t>내용이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첨부 파일이 있는 경우</a:t>
            </a:r>
            <a:r>
              <a:rPr lang="en-US" altLang="ko-KR" dirty="0"/>
              <a:t>, </a:t>
            </a:r>
            <a:r>
              <a:rPr lang="ko-KR" altLang="en-US" dirty="0"/>
              <a:t>내용 하단에 첨부 파일이 노출됩니다</a:t>
            </a:r>
            <a:r>
              <a:rPr lang="en-US" altLang="ko-KR" dirty="0"/>
              <a:t>. </a:t>
            </a:r>
            <a:r>
              <a:rPr lang="ko-KR" altLang="en-US" dirty="0"/>
              <a:t>파일명을 클릭하여 다운로드 받을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② 클릭 시</a:t>
            </a:r>
            <a:r>
              <a:rPr lang="en-US" altLang="ko-KR" dirty="0"/>
              <a:t>,</a:t>
            </a:r>
            <a:r>
              <a:rPr lang="ko-KR" altLang="en-US" dirty="0"/>
              <a:t> 자유게시판 목록으로 이동합니다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내가 작성한 게시글은 수정 및 삭제할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④ 댓글을 입력할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⑤ 입력한 댓글이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내가 작성한 글은 수정 및 삭제할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댓글에 다시 댓글을 달 수 있습니다</a:t>
            </a:r>
            <a:r>
              <a:rPr lang="en-US" altLang="ko-KR" dirty="0"/>
              <a:t>.</a:t>
            </a:r>
          </a:p>
        </p:txBody>
      </p:sp>
      <p:sp>
        <p:nvSpPr>
          <p:cNvPr id="27" name="텍스트 개체 틀 7">
            <a:extLst>
              <a:ext uri="{FF2B5EF4-FFF2-40B4-BE49-F238E27FC236}">
                <a16:creationId xmlns:a16="http://schemas.microsoft.com/office/drawing/2014/main" id="{192CC74D-32EF-4197-9E33-5032479CD56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</a:t>
            </a:r>
            <a:r>
              <a:rPr lang="ko-KR" altLang="en-US" dirty="0"/>
              <a:t>자유게시판</a:t>
            </a:r>
            <a:r>
              <a:rPr lang="en-US" altLang="ko-KR" dirty="0"/>
              <a:t>&gt;</a:t>
            </a:r>
            <a:r>
              <a:rPr lang="ko-KR" altLang="en-US" dirty="0"/>
              <a:t>상세</a:t>
            </a:r>
          </a:p>
        </p:txBody>
      </p:sp>
      <p:sp>
        <p:nvSpPr>
          <p:cNvPr id="8" name="텍스트 개체 틀 7">
            <a:extLst>
              <a:ext uri="{FF2B5EF4-FFF2-40B4-BE49-F238E27FC236}">
                <a16:creationId xmlns:a16="http://schemas.microsoft.com/office/drawing/2014/main" id="{365B8D19-E913-40CE-A165-EDE5CCE69A2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307777"/>
          </a:xfrm>
        </p:spPr>
        <p:txBody>
          <a:bodyPr/>
          <a:lstStyle/>
          <a:p>
            <a:r>
              <a:rPr lang="ko-KR" altLang="en-US" dirty="0"/>
              <a:t>자유게시판 상세 조회</a:t>
            </a:r>
          </a:p>
          <a:p>
            <a:endParaRPr lang="ko-KR" altLang="en-US" dirty="0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9CF3A409-1451-4DF2-A34B-26381C97B1C9}"/>
              </a:ext>
            </a:extLst>
          </p:cNvPr>
          <p:cNvSpPr/>
          <p:nvPr/>
        </p:nvSpPr>
        <p:spPr>
          <a:xfrm>
            <a:off x="855918" y="2914027"/>
            <a:ext cx="647729" cy="28537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013215D-3571-469B-AB3E-0B5BDF0EFA4A}"/>
              </a:ext>
            </a:extLst>
          </p:cNvPr>
          <p:cNvSpPr txBox="1">
            <a:spLocks noChangeAspect="1"/>
          </p:cNvSpPr>
          <p:nvPr/>
        </p:nvSpPr>
        <p:spPr>
          <a:xfrm>
            <a:off x="815437" y="1357834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E2E5B3D-C987-4292-B43F-354D2DDF3D81}"/>
              </a:ext>
            </a:extLst>
          </p:cNvPr>
          <p:cNvSpPr txBox="1">
            <a:spLocks noChangeAspect="1"/>
          </p:cNvSpPr>
          <p:nvPr/>
        </p:nvSpPr>
        <p:spPr>
          <a:xfrm>
            <a:off x="757801" y="2870187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54A4D94-1FE8-473D-A108-6DDC2E9A2A3C}"/>
              </a:ext>
            </a:extLst>
          </p:cNvPr>
          <p:cNvSpPr txBox="1">
            <a:spLocks noChangeAspect="1"/>
          </p:cNvSpPr>
          <p:nvPr/>
        </p:nvSpPr>
        <p:spPr>
          <a:xfrm>
            <a:off x="757801" y="4678091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6C4F8F06-BB98-47D9-88E8-3355A5C33476}"/>
              </a:ext>
            </a:extLst>
          </p:cNvPr>
          <p:cNvSpPr/>
          <p:nvPr/>
        </p:nvSpPr>
        <p:spPr>
          <a:xfrm>
            <a:off x="5238136" y="2914027"/>
            <a:ext cx="1248928" cy="28537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16E711F3-1DC0-4B2C-A75A-553E42191B0B}"/>
              </a:ext>
            </a:extLst>
          </p:cNvPr>
          <p:cNvSpPr txBox="1">
            <a:spLocks noChangeAspect="1"/>
          </p:cNvSpPr>
          <p:nvPr/>
        </p:nvSpPr>
        <p:spPr>
          <a:xfrm>
            <a:off x="5131393" y="2870187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22E1934F-A823-43AE-9927-88389A9B7899}"/>
              </a:ext>
            </a:extLst>
          </p:cNvPr>
          <p:cNvSpPr/>
          <p:nvPr/>
        </p:nvSpPr>
        <p:spPr>
          <a:xfrm>
            <a:off x="844929" y="4570792"/>
            <a:ext cx="5682905" cy="183156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B1980708-3645-4C1E-83F7-60351FD48FC6}"/>
              </a:ext>
            </a:extLst>
          </p:cNvPr>
          <p:cNvGrpSpPr/>
          <p:nvPr/>
        </p:nvGrpSpPr>
        <p:grpSpPr>
          <a:xfrm>
            <a:off x="977633" y="3608912"/>
            <a:ext cx="797734" cy="224287"/>
            <a:chOff x="1199501" y="4290414"/>
            <a:chExt cx="797734" cy="224287"/>
          </a:xfrm>
        </p:grpSpPr>
        <p:pic>
          <p:nvPicPr>
            <p:cNvPr id="36" name="그림 35">
              <a:extLst>
                <a:ext uri="{FF2B5EF4-FFF2-40B4-BE49-F238E27FC236}">
                  <a16:creationId xmlns:a16="http://schemas.microsoft.com/office/drawing/2014/main" id="{8E84BDC4-371C-4382-A694-FC35AD4E1A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85" t="64921" r="92069" b="25992"/>
            <a:stretch/>
          </p:blipFill>
          <p:spPr>
            <a:xfrm>
              <a:off x="1199501" y="4290414"/>
              <a:ext cx="232913" cy="224287"/>
            </a:xfrm>
            <a:prstGeom prst="rect">
              <a:avLst/>
            </a:prstGeom>
          </p:spPr>
        </p:pic>
        <p:pic>
          <p:nvPicPr>
            <p:cNvPr id="37" name="그림 36">
              <a:extLst>
                <a:ext uri="{FF2B5EF4-FFF2-40B4-BE49-F238E27FC236}">
                  <a16:creationId xmlns:a16="http://schemas.microsoft.com/office/drawing/2014/main" id="{4F5729F9-B3EA-4F55-9FAC-5D17B1E268C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17716" t="13725" r="72550" b="81574"/>
            <a:stretch/>
          </p:blipFill>
          <p:spPr>
            <a:xfrm>
              <a:off x="1423376" y="4333255"/>
              <a:ext cx="573859" cy="127651"/>
            </a:xfrm>
            <a:prstGeom prst="rect">
              <a:avLst/>
            </a:prstGeom>
          </p:spPr>
        </p:pic>
      </p:grp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CD956BF2-02DE-460C-911F-6AF6D9672909}"/>
              </a:ext>
            </a:extLst>
          </p:cNvPr>
          <p:cNvSpPr/>
          <p:nvPr/>
        </p:nvSpPr>
        <p:spPr>
          <a:xfrm>
            <a:off x="1191261" y="3647209"/>
            <a:ext cx="278606" cy="1336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r>
              <a:rPr lang="ko-KR" altLang="en-US" sz="7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김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2FEA2940-DF84-45E4-9FA1-BD122EB3B506}"/>
              </a:ext>
            </a:extLst>
          </p:cNvPr>
          <p:cNvSpPr/>
          <p:nvPr/>
        </p:nvSpPr>
        <p:spPr>
          <a:xfrm>
            <a:off x="841429" y="3529952"/>
            <a:ext cx="5682905" cy="981482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E68ADBA-E4B1-44EF-9313-C87BD5DA1B5C}"/>
              </a:ext>
            </a:extLst>
          </p:cNvPr>
          <p:cNvSpPr txBox="1">
            <a:spLocks noChangeAspect="1"/>
          </p:cNvSpPr>
          <p:nvPr/>
        </p:nvSpPr>
        <p:spPr>
          <a:xfrm>
            <a:off x="770665" y="3565641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7352210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</a:t>
            </a:r>
            <a:r>
              <a:rPr lang="ko-KR" altLang="en-US" dirty="0" err="1"/>
              <a:t>과제방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/>
              <a:t>① 교수가 출제해 놓은 과제의 목록이 노출됩니다</a:t>
            </a:r>
            <a:r>
              <a:rPr lang="en-US" altLang="ko-KR" dirty="0"/>
              <a:t>. </a:t>
            </a:r>
            <a:r>
              <a:rPr lang="ko-KR" altLang="en-US" dirty="0"/>
              <a:t>과제명을 클릭하여 과제 상세로 이동할 수 있습니다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과제는 </a:t>
            </a:r>
            <a:r>
              <a:rPr lang="en-US" altLang="ko-KR" dirty="0"/>
              <a:t>1</a:t>
            </a:r>
            <a:r>
              <a:rPr lang="ko-KR" altLang="en-US" dirty="0"/>
              <a:t>차 기간과 </a:t>
            </a:r>
            <a:r>
              <a:rPr lang="en-US" altLang="ko-KR" dirty="0"/>
              <a:t>2</a:t>
            </a:r>
            <a:r>
              <a:rPr lang="ko-KR" altLang="en-US" dirty="0"/>
              <a:t>차 기간에 제출할 수 있으며</a:t>
            </a:r>
            <a:r>
              <a:rPr lang="en-US" altLang="ko-KR" dirty="0"/>
              <a:t>, </a:t>
            </a:r>
            <a:r>
              <a:rPr lang="ko-KR" altLang="en-US" dirty="0"/>
              <a:t>제출 기간이 아닌 경우에는 제출이 불가합니다</a:t>
            </a:r>
            <a:r>
              <a:rPr lang="en-US" altLang="ko-KR" dirty="0"/>
              <a:t>. </a:t>
            </a:r>
          </a:p>
          <a:p>
            <a:endParaRPr lang="en-US" altLang="ko-KR" dirty="0"/>
          </a:p>
          <a:p>
            <a:r>
              <a:rPr lang="ko-KR" altLang="en-US" dirty="0"/>
              <a:t>③ 과제 제출 여부가 노출됩니다</a:t>
            </a:r>
            <a:r>
              <a:rPr lang="en-US" altLang="ko-KR" dirty="0"/>
              <a:t>. </a:t>
            </a:r>
            <a:r>
              <a:rPr lang="ko-KR" altLang="en-US" dirty="0"/>
              <a:t>제출한 과제의 경우 제출일이 함께 표시됩니다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</a:t>
            </a:r>
            <a:r>
              <a:rPr lang="ko-KR" altLang="en-US" dirty="0" err="1"/>
              <a:t>과제방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3B050D5-195C-4421-9788-E3827D18F41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 err="1"/>
              <a:t>과제방</a:t>
            </a:r>
            <a:endParaRPr lang="ko-KR" altLang="en-US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4932CE3F-81AD-444E-BC8A-5FB676B8C3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306" y="1918205"/>
            <a:ext cx="6868973" cy="3194714"/>
          </a:xfrm>
          <a:prstGeom prst="rect">
            <a:avLst/>
          </a:prstGeom>
        </p:spPr>
      </p:pic>
      <p:sp>
        <p:nvSpPr>
          <p:cNvPr id="23" name="직사각형 22">
            <a:extLst>
              <a:ext uri="{FF2B5EF4-FFF2-40B4-BE49-F238E27FC236}">
                <a16:creationId xmlns:a16="http://schemas.microsoft.com/office/drawing/2014/main" id="{1437E200-BE96-4640-B38C-0DCA460BAB00}"/>
              </a:ext>
            </a:extLst>
          </p:cNvPr>
          <p:cNvSpPr/>
          <p:nvPr/>
        </p:nvSpPr>
        <p:spPr>
          <a:xfrm>
            <a:off x="1129035" y="2993883"/>
            <a:ext cx="1363997" cy="322071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D397C02-4688-4F46-8584-56E48CAE30E2}"/>
              </a:ext>
            </a:extLst>
          </p:cNvPr>
          <p:cNvSpPr txBox="1">
            <a:spLocks noChangeAspect="1"/>
          </p:cNvSpPr>
          <p:nvPr/>
        </p:nvSpPr>
        <p:spPr>
          <a:xfrm>
            <a:off x="1008238" y="2961164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DF3F5A19-15CB-4A28-B884-30A8F9528BEF}"/>
              </a:ext>
            </a:extLst>
          </p:cNvPr>
          <p:cNvSpPr/>
          <p:nvPr/>
        </p:nvSpPr>
        <p:spPr>
          <a:xfrm>
            <a:off x="2839245" y="2937568"/>
            <a:ext cx="2043305" cy="452613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706BBD-1CED-4746-B489-7A738E13543E}"/>
              </a:ext>
            </a:extLst>
          </p:cNvPr>
          <p:cNvSpPr txBox="1">
            <a:spLocks noChangeAspect="1"/>
          </p:cNvSpPr>
          <p:nvPr/>
        </p:nvSpPr>
        <p:spPr>
          <a:xfrm>
            <a:off x="2762109" y="2902386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0188870A-835C-4E35-8EC3-8D7354C450E6}"/>
              </a:ext>
            </a:extLst>
          </p:cNvPr>
          <p:cNvSpPr/>
          <p:nvPr/>
        </p:nvSpPr>
        <p:spPr>
          <a:xfrm>
            <a:off x="5373755" y="3417781"/>
            <a:ext cx="1130562" cy="93855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668851E-2961-4908-921A-FDCB3906C1BA}"/>
              </a:ext>
            </a:extLst>
          </p:cNvPr>
          <p:cNvSpPr txBox="1">
            <a:spLocks noChangeAspect="1"/>
          </p:cNvSpPr>
          <p:nvPr/>
        </p:nvSpPr>
        <p:spPr>
          <a:xfrm>
            <a:off x="5296619" y="3348461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8231168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AEABCCB-DFFC-4C72-BF5B-6B402A68E1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305" y="1762928"/>
            <a:ext cx="6907493" cy="3525063"/>
          </a:xfrm>
          <a:prstGeom prst="rect">
            <a:avLst/>
          </a:prstGeom>
        </p:spPr>
      </p:pic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</a:t>
            </a:r>
            <a:r>
              <a:rPr lang="ko-KR" altLang="en-US" dirty="0" err="1"/>
              <a:t>과제방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1660455"/>
          </a:xfrm>
        </p:spPr>
        <p:txBody>
          <a:bodyPr/>
          <a:lstStyle/>
          <a:p>
            <a:r>
              <a:rPr lang="ko-KR" altLang="en-US" dirty="0"/>
              <a:t>① 과제명</a:t>
            </a:r>
            <a:r>
              <a:rPr lang="en-US" altLang="ko-KR" dirty="0"/>
              <a:t>, </a:t>
            </a:r>
            <a:r>
              <a:rPr lang="ko-KR" altLang="en-US" dirty="0"/>
              <a:t>설명</a:t>
            </a:r>
            <a:r>
              <a:rPr lang="en-US" altLang="ko-KR" dirty="0"/>
              <a:t>, </a:t>
            </a:r>
            <a:r>
              <a:rPr lang="ko-KR" altLang="en-US" dirty="0"/>
              <a:t>첨부파일이 노출됩니다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제출 상태</a:t>
            </a:r>
            <a:r>
              <a:rPr lang="en-US" altLang="ko-KR" dirty="0"/>
              <a:t>, </a:t>
            </a:r>
            <a:r>
              <a:rPr lang="ko-KR" altLang="en-US" dirty="0"/>
              <a:t>채점 상태</a:t>
            </a:r>
            <a:r>
              <a:rPr lang="en-US" altLang="ko-KR" dirty="0"/>
              <a:t>, 1</a:t>
            </a:r>
            <a:r>
              <a:rPr lang="ko-KR" altLang="en-US" dirty="0"/>
              <a:t>차 마감 일시 및 남은 시간</a:t>
            </a:r>
            <a:r>
              <a:rPr lang="en-US" altLang="ko-KR" dirty="0"/>
              <a:t>, 2</a:t>
            </a:r>
            <a:r>
              <a:rPr lang="ko-KR" altLang="en-US" dirty="0"/>
              <a:t>차 마감 일시 및 남은 시간</a:t>
            </a:r>
            <a:r>
              <a:rPr lang="en-US" altLang="ko-KR" dirty="0"/>
              <a:t>, </a:t>
            </a:r>
            <a:r>
              <a:rPr lang="ko-KR" altLang="en-US" dirty="0"/>
              <a:t>마지막 수정일시가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</a:t>
            </a:r>
            <a:r>
              <a:rPr lang="en-US" altLang="ko-KR" dirty="0"/>
              <a:t>[</a:t>
            </a:r>
            <a:r>
              <a:rPr lang="ko-KR" altLang="en-US" dirty="0"/>
              <a:t>목록</a:t>
            </a:r>
            <a:r>
              <a:rPr lang="en-US" altLang="ko-KR" dirty="0"/>
              <a:t>]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</a:t>
            </a:r>
            <a:r>
              <a:rPr lang="ko-KR" altLang="en-US" dirty="0" err="1"/>
              <a:t>과제방</a:t>
            </a:r>
            <a:r>
              <a:rPr lang="ko-KR" altLang="en-US" dirty="0"/>
              <a:t> 목록 화면으로 이동합니다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④ </a:t>
            </a:r>
            <a:r>
              <a:rPr lang="en-US" altLang="ko-KR" dirty="0"/>
              <a:t>[</a:t>
            </a:r>
            <a:r>
              <a:rPr lang="ko-KR" altLang="en-US" dirty="0"/>
              <a:t>제출하기</a:t>
            </a:r>
            <a:r>
              <a:rPr lang="en-US" altLang="ko-KR" dirty="0"/>
              <a:t>]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과제 제출 화면으로 이동합니다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제출 기간이 아닌 경우는 해당 버튼이 노출되지 않습니다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</a:t>
            </a:r>
            <a:r>
              <a:rPr lang="ko-KR" altLang="en-US" dirty="0" err="1"/>
              <a:t>과제방</a:t>
            </a:r>
            <a:r>
              <a:rPr lang="en-US" altLang="ko-KR" dirty="0"/>
              <a:t>&gt;</a:t>
            </a:r>
            <a:r>
              <a:rPr lang="ko-KR" altLang="en-US" dirty="0"/>
              <a:t>상세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91B6A4AC-B5D9-4401-BB05-FA3F439E51C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307777"/>
          </a:xfrm>
        </p:spPr>
        <p:txBody>
          <a:bodyPr/>
          <a:lstStyle/>
          <a:p>
            <a:r>
              <a:rPr lang="ko-KR" altLang="en-US" dirty="0"/>
              <a:t>과제 상세 화면</a:t>
            </a:r>
          </a:p>
          <a:p>
            <a:endParaRPr lang="ko-KR" altLang="en-US" dirty="0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1437E200-BE96-4640-B38C-0DCA460BAB00}"/>
              </a:ext>
            </a:extLst>
          </p:cNvPr>
          <p:cNvSpPr/>
          <p:nvPr/>
        </p:nvSpPr>
        <p:spPr>
          <a:xfrm>
            <a:off x="269092" y="2838835"/>
            <a:ext cx="6761437" cy="1987722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706BBD-1CED-4746-B489-7A738E13543E}"/>
              </a:ext>
            </a:extLst>
          </p:cNvPr>
          <p:cNvSpPr txBox="1">
            <a:spLocks noChangeAspect="1"/>
          </p:cNvSpPr>
          <p:nvPr/>
        </p:nvSpPr>
        <p:spPr>
          <a:xfrm>
            <a:off x="155596" y="2823094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D397C02-4688-4F46-8584-56E48CAE30E2}"/>
              </a:ext>
            </a:extLst>
          </p:cNvPr>
          <p:cNvSpPr txBox="1">
            <a:spLocks noChangeAspect="1"/>
          </p:cNvSpPr>
          <p:nvPr/>
        </p:nvSpPr>
        <p:spPr>
          <a:xfrm>
            <a:off x="161925" y="2162786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BDB05508-13A1-4EE2-8542-48AD3090D3E9}"/>
              </a:ext>
            </a:extLst>
          </p:cNvPr>
          <p:cNvSpPr/>
          <p:nvPr/>
        </p:nvSpPr>
        <p:spPr>
          <a:xfrm>
            <a:off x="3105508" y="4863715"/>
            <a:ext cx="431321" cy="276292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668851E-2961-4908-921A-FDCB3906C1BA}"/>
              </a:ext>
            </a:extLst>
          </p:cNvPr>
          <p:cNvSpPr txBox="1">
            <a:spLocks noChangeAspect="1"/>
          </p:cNvSpPr>
          <p:nvPr/>
        </p:nvSpPr>
        <p:spPr>
          <a:xfrm>
            <a:off x="3081192" y="4849314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F893A7B5-9773-44E9-8A74-57E5F552CBA5}"/>
              </a:ext>
            </a:extLst>
          </p:cNvPr>
          <p:cNvSpPr/>
          <p:nvPr/>
        </p:nvSpPr>
        <p:spPr>
          <a:xfrm>
            <a:off x="3563266" y="4863715"/>
            <a:ext cx="603291" cy="276292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E6B4428-62D2-47B3-B258-25BDAC4943FA}"/>
              </a:ext>
            </a:extLst>
          </p:cNvPr>
          <p:cNvSpPr txBox="1">
            <a:spLocks noChangeAspect="1"/>
          </p:cNvSpPr>
          <p:nvPr/>
        </p:nvSpPr>
        <p:spPr>
          <a:xfrm>
            <a:off x="3554640" y="4849314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1238360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>
            <a:extLst>
              <a:ext uri="{FF2B5EF4-FFF2-40B4-BE49-F238E27FC236}">
                <a16:creationId xmlns:a16="http://schemas.microsoft.com/office/drawing/2014/main" id="{03E543E2-0F9B-4E46-9705-9B999D71D5EA}"/>
              </a:ext>
            </a:extLst>
          </p:cNvPr>
          <p:cNvGrpSpPr/>
          <p:nvPr/>
        </p:nvGrpSpPr>
        <p:grpSpPr>
          <a:xfrm>
            <a:off x="189502" y="1067703"/>
            <a:ext cx="6929370" cy="4926766"/>
            <a:chOff x="180876" y="696769"/>
            <a:chExt cx="6929370" cy="4926766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88BDD657-958B-4830-BA32-6B5C3C9E40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0876" y="696769"/>
              <a:ext cx="6929370" cy="2766297"/>
            </a:xfrm>
            <a:prstGeom prst="rect">
              <a:avLst/>
            </a:prstGeom>
          </p:spPr>
        </p:pic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F7AA9D52-C48E-4706-A3F9-8D6D126F91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80876" y="2891305"/>
              <a:ext cx="6929370" cy="2732230"/>
            </a:xfrm>
            <a:prstGeom prst="rect">
              <a:avLst/>
            </a:prstGeom>
          </p:spPr>
        </p:pic>
      </p:grpSp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</a:t>
            </a:r>
            <a:r>
              <a:rPr lang="ko-KR" altLang="en-US" dirty="0" err="1"/>
              <a:t>과제방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/>
              <a:t>① 과제명</a:t>
            </a:r>
            <a:r>
              <a:rPr lang="en-US" altLang="ko-KR" dirty="0"/>
              <a:t>, </a:t>
            </a:r>
            <a:r>
              <a:rPr lang="ko-KR" altLang="en-US" dirty="0"/>
              <a:t>설명</a:t>
            </a:r>
            <a:r>
              <a:rPr lang="en-US" altLang="ko-KR" dirty="0"/>
              <a:t>, </a:t>
            </a:r>
            <a:r>
              <a:rPr lang="ko-KR" altLang="en-US" dirty="0"/>
              <a:t>첨부파일이 노출됩니다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</a:p>
          <a:p>
            <a:endParaRPr lang="ko-KR" altLang="en-US" dirty="0"/>
          </a:p>
          <a:p>
            <a:r>
              <a:rPr lang="ko-KR" altLang="en-US" dirty="0"/>
              <a:t>② 온라인 텍스트 유형입니다</a:t>
            </a:r>
            <a:r>
              <a:rPr lang="en-US" altLang="ko-KR" dirty="0"/>
              <a:t>. </a:t>
            </a:r>
            <a:r>
              <a:rPr lang="ko-KR" altLang="en-US" dirty="0"/>
              <a:t>텍스트를 입력합니다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파일 제출 유형입니다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    ③</a:t>
            </a:r>
            <a:r>
              <a:rPr lang="en-US" altLang="ko-KR" dirty="0"/>
              <a:t>-1 </a:t>
            </a:r>
            <a:r>
              <a:rPr lang="ko-KR" altLang="en-US" dirty="0"/>
              <a:t>해당 버튼을 클릭하여 파일을 첨부할 수 </a:t>
            </a:r>
            <a:r>
              <a:rPr lang="ko-KR" altLang="en-US" dirty="0" err="1"/>
              <a:t>있습</a:t>
            </a:r>
            <a:endParaRPr lang="en-US" altLang="ko-KR" dirty="0"/>
          </a:p>
          <a:p>
            <a:r>
              <a:rPr lang="en-US" altLang="ko-KR" dirty="0"/>
              <a:t>    </a:t>
            </a:r>
            <a:r>
              <a:rPr lang="ko-KR" altLang="en-US" dirty="0" err="1"/>
              <a:t>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    ③</a:t>
            </a:r>
            <a:r>
              <a:rPr lang="en-US" altLang="ko-KR" dirty="0"/>
              <a:t>-2</a:t>
            </a:r>
            <a:r>
              <a:rPr lang="ko-KR" altLang="en-US" dirty="0"/>
              <a:t> 파일을 마우스로 </a:t>
            </a:r>
            <a:r>
              <a:rPr lang="ko-KR" altLang="en-US" dirty="0" err="1"/>
              <a:t>끌어다</a:t>
            </a:r>
            <a:r>
              <a:rPr lang="ko-KR" altLang="en-US" dirty="0"/>
              <a:t> 놓아 첨부할 수 </a:t>
            </a:r>
            <a:r>
              <a:rPr lang="ko-KR" altLang="en-US" dirty="0" err="1"/>
              <a:t>있습</a:t>
            </a:r>
            <a:endParaRPr lang="en-US" altLang="ko-KR" dirty="0"/>
          </a:p>
          <a:p>
            <a:r>
              <a:rPr lang="en-US" altLang="ko-KR" dirty="0"/>
              <a:t>    </a:t>
            </a:r>
            <a:r>
              <a:rPr lang="ko-KR" altLang="en-US" dirty="0" err="1"/>
              <a:t>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④ 클릭하면 입력 또는 첨부한 과제가 제출됩니다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</a:t>
            </a:r>
            <a:r>
              <a:rPr lang="ko-KR" altLang="en-US" dirty="0" err="1"/>
              <a:t>과제방</a:t>
            </a:r>
            <a:r>
              <a:rPr lang="en-US" altLang="ko-KR" dirty="0"/>
              <a:t>&gt;</a:t>
            </a:r>
            <a:r>
              <a:rPr lang="ko-KR" altLang="en-US" dirty="0"/>
              <a:t>상세</a:t>
            </a:r>
            <a:r>
              <a:rPr lang="en-US" altLang="ko-KR" dirty="0"/>
              <a:t>&gt;</a:t>
            </a:r>
            <a:r>
              <a:rPr lang="ko-KR" altLang="en-US" dirty="0"/>
              <a:t>과제 제출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F80E1C29-8F5D-495F-8595-A138EA06205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307777"/>
          </a:xfrm>
        </p:spPr>
        <p:txBody>
          <a:bodyPr/>
          <a:lstStyle/>
          <a:p>
            <a:r>
              <a:rPr lang="ko-KR" altLang="en-US" dirty="0"/>
              <a:t>과제 제출</a:t>
            </a:r>
          </a:p>
          <a:p>
            <a:endParaRPr lang="ko-KR" altLang="en-US" dirty="0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1437E200-BE96-4640-B38C-0DCA460BAB00}"/>
              </a:ext>
            </a:extLst>
          </p:cNvPr>
          <p:cNvSpPr/>
          <p:nvPr/>
        </p:nvSpPr>
        <p:spPr>
          <a:xfrm>
            <a:off x="267153" y="2145964"/>
            <a:ext cx="6772001" cy="1688036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706BBD-1CED-4746-B489-7A738E13543E}"/>
              </a:ext>
            </a:extLst>
          </p:cNvPr>
          <p:cNvSpPr txBox="1">
            <a:spLocks noChangeAspect="1"/>
          </p:cNvSpPr>
          <p:nvPr/>
        </p:nvSpPr>
        <p:spPr>
          <a:xfrm>
            <a:off x="161337" y="2153970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D397C02-4688-4F46-8584-56E48CAE30E2}"/>
              </a:ext>
            </a:extLst>
          </p:cNvPr>
          <p:cNvSpPr txBox="1">
            <a:spLocks noChangeAspect="1"/>
          </p:cNvSpPr>
          <p:nvPr/>
        </p:nvSpPr>
        <p:spPr>
          <a:xfrm>
            <a:off x="178588" y="1519139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668851E-2961-4908-921A-FDCB3906C1BA}"/>
              </a:ext>
            </a:extLst>
          </p:cNvPr>
          <p:cNvSpPr txBox="1">
            <a:spLocks noChangeAspect="1"/>
          </p:cNvSpPr>
          <p:nvPr/>
        </p:nvSpPr>
        <p:spPr>
          <a:xfrm>
            <a:off x="201306" y="4185235"/>
            <a:ext cx="201289" cy="180893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US" altLang="ko-KR" sz="7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3-1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DD962B52-36FD-41D5-A3A5-03352CA08C83}"/>
              </a:ext>
            </a:extLst>
          </p:cNvPr>
          <p:cNvSpPr/>
          <p:nvPr/>
        </p:nvSpPr>
        <p:spPr>
          <a:xfrm>
            <a:off x="358919" y="4275773"/>
            <a:ext cx="282561" cy="25540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61BBE22-55AD-4C19-98D0-EA9BC01D1011}"/>
              </a:ext>
            </a:extLst>
          </p:cNvPr>
          <p:cNvSpPr/>
          <p:nvPr/>
        </p:nvSpPr>
        <p:spPr>
          <a:xfrm>
            <a:off x="341667" y="4624360"/>
            <a:ext cx="6616416" cy="92642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0B0F51-A2C1-4AF4-8FF1-91F5A2D2E358}"/>
              </a:ext>
            </a:extLst>
          </p:cNvPr>
          <p:cNvSpPr txBox="1">
            <a:spLocks noChangeAspect="1"/>
          </p:cNvSpPr>
          <p:nvPr/>
        </p:nvSpPr>
        <p:spPr>
          <a:xfrm>
            <a:off x="207082" y="4663130"/>
            <a:ext cx="201289" cy="180893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US" altLang="ko-KR" sz="7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3-2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156655C-7C64-4630-896A-FFFF239FDF73}"/>
              </a:ext>
            </a:extLst>
          </p:cNvPr>
          <p:cNvSpPr/>
          <p:nvPr/>
        </p:nvSpPr>
        <p:spPr>
          <a:xfrm>
            <a:off x="5743913" y="5663272"/>
            <a:ext cx="817002" cy="274227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015BFD0-D2C3-4DBC-B8F1-F2A01726DB1C}"/>
              </a:ext>
            </a:extLst>
          </p:cNvPr>
          <p:cNvSpPr txBox="1">
            <a:spLocks noChangeAspect="1"/>
          </p:cNvSpPr>
          <p:nvPr/>
        </p:nvSpPr>
        <p:spPr>
          <a:xfrm>
            <a:off x="5700705" y="5617150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4101742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2FA860E-A0A7-4406-9E9C-9B881AB70D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586" y="1374133"/>
            <a:ext cx="6938088" cy="4161489"/>
          </a:xfrm>
          <a:prstGeom prst="rect">
            <a:avLst/>
          </a:prstGeom>
        </p:spPr>
      </p:pic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</a:t>
            </a:r>
            <a:r>
              <a:rPr lang="ko-KR" altLang="en-US" dirty="0" err="1"/>
              <a:t>과제방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2213939"/>
          </a:xfrm>
        </p:spPr>
        <p:txBody>
          <a:bodyPr/>
          <a:lstStyle/>
          <a:p>
            <a:r>
              <a:rPr lang="ko-KR" altLang="en-US" dirty="0"/>
              <a:t>① 과제를 제출한 후의 화면입니다</a:t>
            </a:r>
            <a:r>
              <a:rPr lang="en-US" altLang="ko-KR" dirty="0"/>
              <a:t>. </a:t>
            </a:r>
            <a:r>
              <a:rPr lang="ko-KR" altLang="en-US" dirty="0"/>
              <a:t>제출 상태가 </a:t>
            </a:r>
            <a:r>
              <a:rPr lang="en-US" altLang="ko-KR" dirty="0"/>
              <a:t>[</a:t>
            </a:r>
            <a:r>
              <a:rPr lang="ko-KR" altLang="en-US" dirty="0"/>
              <a:t>채점을 위해 제출되었습니다</a:t>
            </a:r>
            <a:r>
              <a:rPr lang="en-US" altLang="ko-KR" dirty="0"/>
              <a:t>.]</a:t>
            </a:r>
            <a:r>
              <a:rPr lang="ko-KR" altLang="en-US" dirty="0"/>
              <a:t>로 변경됩니다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온라인 텍스트를 입력한 경우</a:t>
            </a:r>
            <a:r>
              <a:rPr lang="en-US" altLang="ko-KR" dirty="0"/>
              <a:t>, </a:t>
            </a:r>
            <a:r>
              <a:rPr lang="ko-KR" altLang="en-US" dirty="0"/>
              <a:t>입력한 텍스트가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파일 형태로 제출한 경우</a:t>
            </a:r>
            <a:r>
              <a:rPr lang="en-US" altLang="ko-KR" dirty="0"/>
              <a:t>, </a:t>
            </a:r>
            <a:r>
              <a:rPr lang="ko-KR" altLang="en-US" dirty="0"/>
              <a:t>첨부한 파일이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다운로드가 가능하여</a:t>
            </a:r>
            <a:r>
              <a:rPr lang="en-US" altLang="ko-KR" dirty="0"/>
              <a:t>, </a:t>
            </a:r>
            <a:r>
              <a:rPr lang="ko-KR" altLang="en-US" dirty="0"/>
              <a:t>제출한 파일을 확인할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r>
              <a:rPr lang="ko-KR" altLang="en-US" dirty="0"/>
              <a:t>④ 클릭 시</a:t>
            </a:r>
            <a:r>
              <a:rPr lang="en-US" altLang="ko-KR" dirty="0"/>
              <a:t>,</a:t>
            </a:r>
            <a:r>
              <a:rPr lang="ko-KR" altLang="en-US" dirty="0"/>
              <a:t> </a:t>
            </a:r>
            <a:r>
              <a:rPr lang="ko-KR" altLang="en-US" dirty="0" err="1"/>
              <a:t>과제방</a:t>
            </a:r>
            <a:r>
              <a:rPr lang="ko-KR" altLang="en-US" dirty="0"/>
              <a:t> 목록 화면으로 이동합니다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⑤ 클릭 시</a:t>
            </a:r>
            <a:r>
              <a:rPr lang="en-US" altLang="ko-KR" dirty="0"/>
              <a:t>,</a:t>
            </a:r>
            <a:r>
              <a:rPr lang="ko-KR" altLang="en-US" dirty="0"/>
              <a:t> 제출한 과제를 수정할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제출한 과제를 수정할 수 없도록 교수가 설정한 경우는 해당 버튼이 노출되지 않습니다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</a:t>
            </a:r>
            <a:r>
              <a:rPr lang="ko-KR" altLang="en-US" dirty="0" err="1"/>
              <a:t>과제방</a:t>
            </a:r>
            <a:r>
              <a:rPr lang="en-US" altLang="ko-KR" dirty="0"/>
              <a:t>&gt;</a:t>
            </a:r>
            <a:r>
              <a:rPr lang="ko-KR" altLang="en-US" dirty="0"/>
              <a:t>상세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58D52DFC-47B3-4638-B5F1-039AC858978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307777"/>
          </a:xfrm>
        </p:spPr>
        <p:txBody>
          <a:bodyPr/>
          <a:lstStyle/>
          <a:p>
            <a:r>
              <a:rPr lang="ko-KR" altLang="en-US" dirty="0"/>
              <a:t>과제 제출 완료</a:t>
            </a:r>
          </a:p>
          <a:p>
            <a:endParaRPr lang="ko-KR" altLang="en-US" dirty="0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1437E200-BE96-4640-B38C-0DCA460BAB00}"/>
              </a:ext>
            </a:extLst>
          </p:cNvPr>
          <p:cNvSpPr/>
          <p:nvPr/>
        </p:nvSpPr>
        <p:spPr>
          <a:xfrm>
            <a:off x="1456842" y="4482365"/>
            <a:ext cx="1743557" cy="385673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706BBD-1CED-4746-B489-7A738E13543E}"/>
              </a:ext>
            </a:extLst>
          </p:cNvPr>
          <p:cNvSpPr txBox="1">
            <a:spLocks noChangeAspect="1"/>
          </p:cNvSpPr>
          <p:nvPr/>
        </p:nvSpPr>
        <p:spPr>
          <a:xfrm>
            <a:off x="461960" y="4504880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D397C02-4688-4F46-8584-56E48CAE30E2}"/>
              </a:ext>
            </a:extLst>
          </p:cNvPr>
          <p:cNvSpPr txBox="1">
            <a:spLocks noChangeAspect="1"/>
          </p:cNvSpPr>
          <p:nvPr/>
        </p:nvSpPr>
        <p:spPr>
          <a:xfrm>
            <a:off x="1359651" y="2692258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668851E-2961-4908-921A-FDCB3906C1BA}"/>
              </a:ext>
            </a:extLst>
          </p:cNvPr>
          <p:cNvSpPr txBox="1">
            <a:spLocks noChangeAspect="1"/>
          </p:cNvSpPr>
          <p:nvPr/>
        </p:nvSpPr>
        <p:spPr>
          <a:xfrm>
            <a:off x="523064" y="4886061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64A4AD8-900B-48DB-9173-4CA64A55006C}"/>
              </a:ext>
            </a:extLst>
          </p:cNvPr>
          <p:cNvSpPr/>
          <p:nvPr/>
        </p:nvSpPr>
        <p:spPr>
          <a:xfrm>
            <a:off x="1456843" y="4905318"/>
            <a:ext cx="906798" cy="238767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E031995-038B-4EFE-BA9B-9C21615F1B59}"/>
              </a:ext>
            </a:extLst>
          </p:cNvPr>
          <p:cNvSpPr/>
          <p:nvPr/>
        </p:nvSpPr>
        <p:spPr>
          <a:xfrm>
            <a:off x="3094845" y="5212881"/>
            <a:ext cx="434918" cy="26865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B340399-6888-4E15-A495-FE10A3467269}"/>
              </a:ext>
            </a:extLst>
          </p:cNvPr>
          <p:cNvSpPr txBox="1">
            <a:spLocks noChangeAspect="1"/>
          </p:cNvSpPr>
          <p:nvPr/>
        </p:nvSpPr>
        <p:spPr>
          <a:xfrm>
            <a:off x="3135524" y="5132510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32F72EE4-9577-4C23-A76D-E8C36DF3EFB2}"/>
              </a:ext>
            </a:extLst>
          </p:cNvPr>
          <p:cNvSpPr/>
          <p:nvPr/>
        </p:nvSpPr>
        <p:spPr>
          <a:xfrm>
            <a:off x="3547014" y="5212881"/>
            <a:ext cx="619544" cy="26865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3288D7F-AA29-4232-A6F1-048040244F32}"/>
              </a:ext>
            </a:extLst>
          </p:cNvPr>
          <p:cNvSpPr txBox="1">
            <a:spLocks noChangeAspect="1"/>
          </p:cNvSpPr>
          <p:nvPr/>
        </p:nvSpPr>
        <p:spPr>
          <a:xfrm>
            <a:off x="3579067" y="5132510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3929692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649F2C1E-5AB8-4DEB-89F0-60027F5367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306" y="987690"/>
            <a:ext cx="6915910" cy="4882619"/>
          </a:xfrm>
          <a:prstGeom prst="rect">
            <a:avLst/>
          </a:prstGeom>
        </p:spPr>
      </p:pic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</a:t>
            </a:r>
            <a:r>
              <a:rPr lang="ko-KR" altLang="en-US" dirty="0" err="1"/>
              <a:t>과제방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/>
              <a:t>① 과제가 채점 완료된 후의 화면입니다</a:t>
            </a:r>
            <a:r>
              <a:rPr lang="en-US" altLang="ko-KR" dirty="0"/>
              <a:t>. </a:t>
            </a:r>
            <a:r>
              <a:rPr lang="ko-KR" altLang="en-US" dirty="0"/>
              <a:t>채점 상태가 </a:t>
            </a:r>
            <a:r>
              <a:rPr lang="en-US" altLang="ko-KR" dirty="0"/>
              <a:t>[</a:t>
            </a:r>
            <a:r>
              <a:rPr lang="ko-KR" altLang="en-US" dirty="0"/>
              <a:t>채점됨</a:t>
            </a:r>
            <a:r>
              <a:rPr lang="en-US" altLang="ko-KR" dirty="0"/>
              <a:t>]</a:t>
            </a:r>
            <a:r>
              <a:rPr lang="ko-KR" altLang="en-US" dirty="0"/>
              <a:t>으로 변경됩니다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과제평이 노출됩니다</a:t>
            </a:r>
            <a:r>
              <a:rPr lang="en-US" altLang="ko-KR" dirty="0"/>
              <a:t>. </a:t>
            </a:r>
            <a:r>
              <a:rPr lang="ko-KR" altLang="en-US" dirty="0"/>
              <a:t>채점일</a:t>
            </a:r>
            <a:r>
              <a:rPr lang="en-US" altLang="ko-KR" dirty="0"/>
              <a:t>, </a:t>
            </a:r>
            <a:r>
              <a:rPr lang="ko-KR" altLang="en-US" dirty="0"/>
              <a:t>채점자</a:t>
            </a:r>
            <a:r>
              <a:rPr lang="en-US" altLang="ko-KR" dirty="0"/>
              <a:t>, </a:t>
            </a:r>
            <a:r>
              <a:rPr lang="ko-KR" altLang="en-US" dirty="0"/>
              <a:t>피드백 코멘트가 노출됩니다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* 과제에 대한 점수는 학습현황 </a:t>
            </a:r>
            <a:r>
              <a:rPr lang="en-US" altLang="ko-KR" dirty="0"/>
              <a:t>&gt; </a:t>
            </a:r>
            <a:r>
              <a:rPr lang="ko-KR" altLang="en-US" dirty="0"/>
              <a:t>과제 에서 확인할 수 있습니다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</a:t>
            </a:r>
            <a:r>
              <a:rPr lang="ko-KR" altLang="en-US" dirty="0" err="1"/>
              <a:t>과제방</a:t>
            </a:r>
            <a:r>
              <a:rPr lang="en-US" altLang="ko-KR" dirty="0"/>
              <a:t>&gt;</a:t>
            </a:r>
            <a:r>
              <a:rPr lang="ko-KR" altLang="en-US" dirty="0"/>
              <a:t>상세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E16EC47-7829-4A25-9991-7CA98C9AF03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307777"/>
          </a:xfrm>
        </p:spPr>
        <p:txBody>
          <a:bodyPr/>
          <a:lstStyle/>
          <a:p>
            <a:r>
              <a:rPr lang="ko-KR" altLang="en-US" dirty="0"/>
              <a:t>과제 채점 완료</a:t>
            </a:r>
          </a:p>
          <a:p>
            <a:endParaRPr lang="ko-KR" alt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706BBD-1CED-4746-B489-7A738E13543E}"/>
              </a:ext>
            </a:extLst>
          </p:cNvPr>
          <p:cNvSpPr txBox="1">
            <a:spLocks noChangeAspect="1"/>
          </p:cNvSpPr>
          <p:nvPr/>
        </p:nvSpPr>
        <p:spPr>
          <a:xfrm>
            <a:off x="195207" y="4817888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D397C02-4688-4F46-8584-56E48CAE30E2}"/>
              </a:ext>
            </a:extLst>
          </p:cNvPr>
          <p:cNvSpPr txBox="1">
            <a:spLocks noChangeAspect="1"/>
          </p:cNvSpPr>
          <p:nvPr/>
        </p:nvSpPr>
        <p:spPr>
          <a:xfrm>
            <a:off x="1376904" y="2595397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id="{DFB4DA65-1A25-4C06-934A-ED904AFB3E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5561" y="5373257"/>
            <a:ext cx="219332" cy="212257"/>
          </a:xfrm>
          <a:prstGeom prst="rect">
            <a:avLst/>
          </a:prstGeom>
        </p:spPr>
      </p:pic>
      <p:sp>
        <p:nvSpPr>
          <p:cNvPr id="27" name="직사각형 26">
            <a:extLst>
              <a:ext uri="{FF2B5EF4-FFF2-40B4-BE49-F238E27FC236}">
                <a16:creationId xmlns:a16="http://schemas.microsoft.com/office/drawing/2014/main" id="{DE48F4C4-4CD1-4B5F-B35E-FD206918E701}"/>
              </a:ext>
            </a:extLst>
          </p:cNvPr>
          <p:cNvSpPr/>
          <p:nvPr/>
        </p:nvSpPr>
        <p:spPr>
          <a:xfrm>
            <a:off x="1976979" y="5390509"/>
            <a:ext cx="402344" cy="1491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1437E200-BE96-4640-B38C-0DCA460BAB00}"/>
              </a:ext>
            </a:extLst>
          </p:cNvPr>
          <p:cNvSpPr/>
          <p:nvPr/>
        </p:nvSpPr>
        <p:spPr>
          <a:xfrm>
            <a:off x="275854" y="4850995"/>
            <a:ext cx="6766813" cy="101931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8156123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</a:t>
            </a:r>
            <a:r>
              <a:rPr lang="ko-KR" altLang="en-US" dirty="0"/>
              <a:t>시험</a:t>
            </a:r>
            <a:r>
              <a:rPr lang="en-US" altLang="ko-KR" dirty="0"/>
              <a:t>(e-test)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/>
              <a:t>① 강의실 좌측바의 </a:t>
            </a:r>
            <a:r>
              <a:rPr lang="en-US" altLang="ko-KR" dirty="0"/>
              <a:t>[</a:t>
            </a:r>
            <a:r>
              <a:rPr lang="ko-KR" altLang="en-US" dirty="0"/>
              <a:t>시험</a:t>
            </a:r>
            <a:r>
              <a:rPr lang="en-US" altLang="ko-KR" dirty="0"/>
              <a:t>]</a:t>
            </a:r>
            <a:r>
              <a:rPr lang="ko-KR" altLang="en-US" dirty="0"/>
              <a:t>을 클릭하면 새 창이 열리고 시험</a:t>
            </a:r>
            <a:r>
              <a:rPr lang="en-US" altLang="ko-KR" dirty="0"/>
              <a:t>(e-test)</a:t>
            </a:r>
            <a:r>
              <a:rPr lang="ko-KR" altLang="en-US" dirty="0"/>
              <a:t> 화면으로 진입합니다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</a:t>
            </a:r>
            <a:r>
              <a:rPr lang="ko-KR" altLang="en-US" dirty="0"/>
              <a:t>시험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7F47712E-2A13-4972-8F69-6A2BA597208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307777"/>
          </a:xfrm>
        </p:spPr>
        <p:txBody>
          <a:bodyPr/>
          <a:lstStyle/>
          <a:p>
            <a:r>
              <a:rPr lang="ko-KR" altLang="en-US" dirty="0"/>
              <a:t>시험</a:t>
            </a:r>
            <a:r>
              <a:rPr lang="en-US" altLang="ko-KR" dirty="0"/>
              <a:t>(e-test)</a:t>
            </a:r>
            <a:r>
              <a:rPr lang="ko-KR" altLang="en-US" dirty="0"/>
              <a:t> 이동</a:t>
            </a:r>
          </a:p>
          <a:p>
            <a:endParaRPr lang="ko-KR" altLang="en-US" dirty="0"/>
          </a:p>
        </p:txBody>
      </p: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FB98DF39-C85D-4D5B-B509-24CA42DA938D}"/>
              </a:ext>
            </a:extLst>
          </p:cNvPr>
          <p:cNvGrpSpPr/>
          <p:nvPr/>
        </p:nvGrpSpPr>
        <p:grpSpPr>
          <a:xfrm>
            <a:off x="612041" y="682273"/>
            <a:ext cx="6138601" cy="5781412"/>
            <a:chOff x="587083" y="682273"/>
            <a:chExt cx="6138601" cy="5781412"/>
          </a:xfrm>
        </p:grpSpPr>
        <p:pic>
          <p:nvPicPr>
            <p:cNvPr id="26" name="그림 25">
              <a:extLst>
                <a:ext uri="{FF2B5EF4-FFF2-40B4-BE49-F238E27FC236}">
                  <a16:creationId xmlns:a16="http://schemas.microsoft.com/office/drawing/2014/main" id="{ED203679-861B-439F-81CE-BE42B444ADC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3955"/>
            <a:stretch/>
          </p:blipFill>
          <p:spPr>
            <a:xfrm>
              <a:off x="587083" y="682273"/>
              <a:ext cx="6138601" cy="5781412"/>
            </a:xfrm>
            <a:prstGeom prst="rect">
              <a:avLst/>
            </a:prstGeom>
          </p:spPr>
        </p:pic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id="{49391B8D-3E72-44FE-AC2A-DC0BED8C2A8F}"/>
                </a:ext>
              </a:extLst>
            </p:cNvPr>
            <p:cNvGrpSpPr/>
            <p:nvPr/>
          </p:nvGrpSpPr>
          <p:grpSpPr>
            <a:xfrm>
              <a:off x="2794970" y="695069"/>
              <a:ext cx="3237583" cy="199104"/>
              <a:chOff x="2794970" y="695069"/>
              <a:chExt cx="3237583" cy="199104"/>
            </a:xfrm>
          </p:grpSpPr>
          <p:pic>
            <p:nvPicPr>
              <p:cNvPr id="32" name="그림 31">
                <a:extLst>
                  <a:ext uri="{FF2B5EF4-FFF2-40B4-BE49-F238E27FC236}">
                    <a16:creationId xmlns:a16="http://schemas.microsoft.com/office/drawing/2014/main" id="{3AC3C531-9346-472B-901C-CD17C5FCA3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794970" y="719953"/>
                <a:ext cx="3237583" cy="174220"/>
              </a:xfrm>
              <a:prstGeom prst="rect">
                <a:avLst/>
              </a:prstGeom>
            </p:spPr>
          </p:pic>
          <p:grpSp>
            <p:nvGrpSpPr>
              <p:cNvPr id="33" name="그룹 32">
                <a:extLst>
                  <a:ext uri="{FF2B5EF4-FFF2-40B4-BE49-F238E27FC236}">
                    <a16:creationId xmlns:a16="http://schemas.microsoft.com/office/drawing/2014/main" id="{63C6C4C5-7D6C-43EB-89A7-33C12F0314FB}"/>
                  </a:ext>
                </a:extLst>
              </p:cNvPr>
              <p:cNvGrpSpPr/>
              <p:nvPr/>
            </p:nvGrpSpPr>
            <p:grpSpPr>
              <a:xfrm>
                <a:off x="5391533" y="695069"/>
                <a:ext cx="414043" cy="192961"/>
                <a:chOff x="5391533" y="695069"/>
                <a:chExt cx="414043" cy="192961"/>
              </a:xfrm>
            </p:grpSpPr>
            <p:pic>
              <p:nvPicPr>
                <p:cNvPr id="34" name="그림 33">
                  <a:extLst>
                    <a:ext uri="{FF2B5EF4-FFF2-40B4-BE49-F238E27FC236}">
                      <a16:creationId xmlns:a16="http://schemas.microsoft.com/office/drawing/2014/main" id="{AEDC4E1C-3FD0-4039-A832-DD16FB6E2B3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5391533" y="695069"/>
                  <a:ext cx="199393" cy="192961"/>
                </a:xfrm>
                <a:prstGeom prst="rect">
                  <a:avLst/>
                </a:prstGeom>
              </p:spPr>
            </p:pic>
            <p:sp>
              <p:nvSpPr>
                <p:cNvPr id="35" name="직사각형 34">
                  <a:extLst>
                    <a:ext uri="{FF2B5EF4-FFF2-40B4-BE49-F238E27FC236}">
                      <a16:creationId xmlns:a16="http://schemas.microsoft.com/office/drawing/2014/main" id="{F07D6710-E39D-4B05-82B2-69EBFD89EC8B}"/>
                    </a:ext>
                  </a:extLst>
                </p:cNvPr>
                <p:cNvSpPr/>
                <p:nvPr/>
              </p:nvSpPr>
              <p:spPr>
                <a:xfrm>
                  <a:off x="5677378" y="742370"/>
                  <a:ext cx="128198" cy="123276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36000" rIns="36000"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  <p:grpSp>
          <p:nvGrpSpPr>
            <p:cNvPr id="28" name="그룹 27">
              <a:extLst>
                <a:ext uri="{FF2B5EF4-FFF2-40B4-BE49-F238E27FC236}">
                  <a16:creationId xmlns:a16="http://schemas.microsoft.com/office/drawing/2014/main" id="{85BDA599-D280-46FE-A2B9-E4BF9E450C5F}"/>
                </a:ext>
              </a:extLst>
            </p:cNvPr>
            <p:cNvGrpSpPr/>
            <p:nvPr/>
          </p:nvGrpSpPr>
          <p:grpSpPr>
            <a:xfrm>
              <a:off x="749345" y="4257818"/>
              <a:ext cx="410328" cy="192961"/>
              <a:chOff x="5391533" y="695069"/>
              <a:chExt cx="410328" cy="192961"/>
            </a:xfrm>
          </p:grpSpPr>
          <p:pic>
            <p:nvPicPr>
              <p:cNvPr id="30" name="그림 29">
                <a:extLst>
                  <a:ext uri="{FF2B5EF4-FFF2-40B4-BE49-F238E27FC236}">
                    <a16:creationId xmlns:a16="http://schemas.microsoft.com/office/drawing/2014/main" id="{D22394E3-FE36-4408-B974-73091B3061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391533" y="695069"/>
                <a:ext cx="199393" cy="192961"/>
              </a:xfrm>
              <a:prstGeom prst="rect">
                <a:avLst/>
              </a:prstGeom>
            </p:spPr>
          </p:pic>
          <p:sp>
            <p:nvSpPr>
              <p:cNvPr id="31" name="직사각형 30">
                <a:extLst>
                  <a:ext uri="{FF2B5EF4-FFF2-40B4-BE49-F238E27FC236}">
                    <a16:creationId xmlns:a16="http://schemas.microsoft.com/office/drawing/2014/main" id="{A8841790-9CD8-4FFE-BB78-C303A4F669F6}"/>
                  </a:ext>
                </a:extLst>
              </p:cNvPr>
              <p:cNvSpPr/>
              <p:nvPr/>
            </p:nvSpPr>
            <p:spPr>
              <a:xfrm>
                <a:off x="5681093" y="742370"/>
                <a:ext cx="120768" cy="12327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CAA1294F-BFBA-4BC5-B3BB-8DB2DA849C17}"/>
                </a:ext>
              </a:extLst>
            </p:cNvPr>
            <p:cNvSpPr/>
            <p:nvPr/>
          </p:nvSpPr>
          <p:spPr>
            <a:xfrm>
              <a:off x="3535156" y="1052506"/>
              <a:ext cx="128198" cy="135604"/>
            </a:xfrm>
            <a:prstGeom prst="rect">
              <a:avLst/>
            </a:prstGeom>
            <a:solidFill>
              <a:srgbClr val="4580AA"/>
            </a:solidFill>
            <a:ln>
              <a:solidFill>
                <a:srgbClr val="4580A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42F0752-9CD7-40CB-8A87-B1829F1FFE7D}"/>
              </a:ext>
            </a:extLst>
          </p:cNvPr>
          <p:cNvSpPr/>
          <p:nvPr/>
        </p:nvSpPr>
        <p:spPr>
          <a:xfrm>
            <a:off x="722118" y="3456592"/>
            <a:ext cx="911374" cy="178232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9966FB7-5B59-493A-9712-8A84DB17F00A}"/>
              </a:ext>
            </a:extLst>
          </p:cNvPr>
          <p:cNvSpPr txBox="1">
            <a:spLocks noChangeAspect="1"/>
          </p:cNvSpPr>
          <p:nvPr/>
        </p:nvSpPr>
        <p:spPr>
          <a:xfrm>
            <a:off x="612041" y="3377531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4121714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3-1. </a:t>
            </a:r>
            <a:r>
              <a:rPr lang="ko-KR" altLang="en-US" dirty="0"/>
              <a:t>시험</a:t>
            </a:r>
            <a:r>
              <a:rPr lang="en-US" altLang="ko-KR" dirty="0"/>
              <a:t>(e-test</a:t>
            </a:r>
            <a:r>
              <a:rPr lang="ko-KR" altLang="en-US" dirty="0"/>
              <a:t> </a:t>
            </a:r>
            <a:r>
              <a:rPr lang="en-US" altLang="ko-KR" dirty="0"/>
              <a:t>) - </a:t>
            </a:r>
            <a:r>
              <a:rPr lang="ko-KR" altLang="en-US" dirty="0"/>
              <a:t>시험응시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1937197"/>
          </a:xfrm>
        </p:spPr>
        <p:txBody>
          <a:bodyPr/>
          <a:lstStyle/>
          <a:p>
            <a:r>
              <a:rPr lang="ko-KR" altLang="en-US" dirty="0"/>
              <a:t>① </a:t>
            </a:r>
            <a:r>
              <a:rPr lang="ko-KR" altLang="en-US" dirty="0" err="1"/>
              <a:t>시험응시할</a:t>
            </a:r>
            <a:r>
              <a:rPr lang="ko-KR" altLang="en-US" dirty="0"/>
              <a:t> 수 있는 시험목록을 확인할 수 </a:t>
            </a:r>
            <a:endParaRPr lang="en-US" altLang="ko-KR" dirty="0"/>
          </a:p>
          <a:p>
            <a:r>
              <a:rPr lang="en-US" altLang="ko-KR" dirty="0"/>
              <a:t>    </a:t>
            </a:r>
            <a:r>
              <a:rPr lang="ko-KR" altLang="en-US" dirty="0"/>
              <a:t>있습니다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시험응시 항목</a:t>
            </a:r>
            <a:endParaRPr lang="en-US" altLang="ko-KR" dirty="0"/>
          </a:p>
          <a:p>
            <a:r>
              <a:rPr lang="en-US" altLang="ko-KR" dirty="0"/>
              <a:t>    - [</a:t>
            </a:r>
            <a:r>
              <a:rPr lang="ko-KR" altLang="en-US" dirty="0"/>
              <a:t>응시하기</a:t>
            </a:r>
            <a:r>
              <a:rPr lang="en-US" altLang="ko-KR" dirty="0"/>
              <a:t>] : </a:t>
            </a:r>
            <a:r>
              <a:rPr lang="ko-KR" altLang="en-US" dirty="0"/>
              <a:t>시험응시 가능한 상태</a:t>
            </a:r>
            <a:endParaRPr lang="en-US" altLang="ko-KR" dirty="0"/>
          </a:p>
          <a:p>
            <a:r>
              <a:rPr lang="en-US" altLang="ko-KR" dirty="0"/>
              <a:t>    - [</a:t>
            </a:r>
            <a:r>
              <a:rPr lang="ko-KR" altLang="en-US" dirty="0"/>
              <a:t>응시완료</a:t>
            </a:r>
            <a:r>
              <a:rPr lang="en-US" altLang="ko-KR" dirty="0"/>
              <a:t>] : </a:t>
            </a:r>
            <a:r>
              <a:rPr lang="ko-KR" altLang="en-US" dirty="0"/>
              <a:t>답안지 제출 완료 상태</a:t>
            </a:r>
            <a:endParaRPr lang="en-US" altLang="ko-KR" dirty="0"/>
          </a:p>
          <a:p>
            <a:r>
              <a:rPr lang="en-US" altLang="ko-KR" dirty="0"/>
              <a:t>    - [</a:t>
            </a:r>
            <a:r>
              <a:rPr lang="ko-KR" altLang="en-US" dirty="0"/>
              <a:t>시험종료</a:t>
            </a:r>
            <a:r>
              <a:rPr lang="en-US" altLang="ko-KR" dirty="0"/>
              <a:t>] : </a:t>
            </a:r>
            <a:r>
              <a:rPr lang="ko-KR" altLang="en-US" dirty="0"/>
              <a:t>시험시간이 종료된 상태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③ </a:t>
            </a:r>
            <a:r>
              <a:rPr lang="en-US" altLang="ko-KR" dirty="0"/>
              <a:t>[</a:t>
            </a:r>
            <a:r>
              <a:rPr lang="ko-KR" altLang="en-US" dirty="0"/>
              <a:t>온라인시험연습하기</a:t>
            </a:r>
            <a:r>
              <a:rPr lang="en-US" altLang="ko-KR" dirty="0"/>
              <a:t>]</a:t>
            </a:r>
            <a:r>
              <a:rPr lang="ko-KR" altLang="en-US" dirty="0"/>
              <a:t> 버튼을 클릭해서 </a:t>
            </a:r>
            <a:endParaRPr lang="en-US" altLang="ko-KR" dirty="0"/>
          </a:p>
          <a:p>
            <a:r>
              <a:rPr lang="en-US" altLang="ko-KR" dirty="0"/>
              <a:t>     PC</a:t>
            </a:r>
            <a:r>
              <a:rPr lang="ko-KR" altLang="en-US" dirty="0"/>
              <a:t>환경 점검을 위해 모의 시험을 응시할 수 </a:t>
            </a:r>
            <a:endParaRPr lang="en-US" altLang="ko-KR" dirty="0"/>
          </a:p>
          <a:p>
            <a:r>
              <a:rPr lang="en-US" altLang="ko-KR" dirty="0"/>
              <a:t>     </a:t>
            </a:r>
            <a:r>
              <a:rPr lang="ko-KR" altLang="en-US" dirty="0"/>
              <a:t>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④ 시험응시방법 및 시험주의사항을 확인 할 수 </a:t>
            </a:r>
            <a:endParaRPr lang="en-US" altLang="ko-KR" dirty="0"/>
          </a:p>
          <a:p>
            <a:r>
              <a:rPr lang="en-US" altLang="ko-KR" dirty="0"/>
              <a:t>     </a:t>
            </a:r>
            <a:r>
              <a:rPr lang="ko-KR" altLang="en-US" dirty="0"/>
              <a:t>있습니다</a:t>
            </a:r>
            <a:r>
              <a:rPr lang="en-US" altLang="ko-KR" dirty="0"/>
              <a:t>.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시험응시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9723"/>
            <a:ext cx="7150443" cy="4506946"/>
          </a:xfrm>
          <a:prstGeom prst="rect">
            <a:avLst/>
          </a:prstGeom>
        </p:spPr>
      </p:pic>
      <p:sp>
        <p:nvSpPr>
          <p:cNvPr id="27" name="직사각형 26">
            <a:extLst>
              <a:ext uri="{FF2B5EF4-FFF2-40B4-BE49-F238E27FC236}">
                <a16:creationId xmlns:a16="http://schemas.microsoft.com/office/drawing/2014/main" id="{9A3BBC08-3C23-46C2-B71C-9E18BFCDED65}"/>
              </a:ext>
            </a:extLst>
          </p:cNvPr>
          <p:cNvSpPr/>
          <p:nvPr/>
        </p:nvSpPr>
        <p:spPr>
          <a:xfrm>
            <a:off x="-1" y="979371"/>
            <a:ext cx="7150443" cy="651721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13B0758-CEFD-41CE-BBB3-35C4DDB6F880}"/>
              </a:ext>
            </a:extLst>
          </p:cNvPr>
          <p:cNvSpPr txBox="1">
            <a:spLocks noChangeAspect="1"/>
          </p:cNvSpPr>
          <p:nvPr/>
        </p:nvSpPr>
        <p:spPr>
          <a:xfrm>
            <a:off x="-73694" y="913144"/>
            <a:ext cx="147387" cy="132454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2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9A3BBC08-3C23-46C2-B71C-9E18BFCDED65}"/>
              </a:ext>
            </a:extLst>
          </p:cNvPr>
          <p:cNvSpPr/>
          <p:nvPr/>
        </p:nvSpPr>
        <p:spPr>
          <a:xfrm>
            <a:off x="5491519" y="1071782"/>
            <a:ext cx="761000" cy="427505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9A3BBC08-3C23-46C2-B71C-9E18BFCDED65}"/>
              </a:ext>
            </a:extLst>
          </p:cNvPr>
          <p:cNvSpPr/>
          <p:nvPr/>
        </p:nvSpPr>
        <p:spPr>
          <a:xfrm>
            <a:off x="3119023" y="1977944"/>
            <a:ext cx="909280" cy="312175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13B0758-CEFD-41CE-BBB3-35C4DDB6F880}"/>
              </a:ext>
            </a:extLst>
          </p:cNvPr>
          <p:cNvSpPr txBox="1">
            <a:spLocks noChangeAspect="1"/>
          </p:cNvSpPr>
          <p:nvPr/>
        </p:nvSpPr>
        <p:spPr>
          <a:xfrm>
            <a:off x="5368846" y="980841"/>
            <a:ext cx="147387" cy="132454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2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713B0758-CEFD-41CE-BBB3-35C4DDB6F880}"/>
              </a:ext>
            </a:extLst>
          </p:cNvPr>
          <p:cNvSpPr txBox="1">
            <a:spLocks noChangeAspect="1"/>
          </p:cNvSpPr>
          <p:nvPr/>
        </p:nvSpPr>
        <p:spPr>
          <a:xfrm>
            <a:off x="3020615" y="1878765"/>
            <a:ext cx="147387" cy="132454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2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9A3BBC08-3C23-46C2-B71C-9E18BFCDED65}"/>
              </a:ext>
            </a:extLst>
          </p:cNvPr>
          <p:cNvSpPr/>
          <p:nvPr/>
        </p:nvSpPr>
        <p:spPr>
          <a:xfrm>
            <a:off x="-2" y="2290119"/>
            <a:ext cx="7026877" cy="304800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13B0758-CEFD-41CE-BBB3-35C4DDB6F880}"/>
              </a:ext>
            </a:extLst>
          </p:cNvPr>
          <p:cNvSpPr txBox="1">
            <a:spLocks noChangeAspect="1"/>
          </p:cNvSpPr>
          <p:nvPr/>
        </p:nvSpPr>
        <p:spPr>
          <a:xfrm>
            <a:off x="-73694" y="2151369"/>
            <a:ext cx="147387" cy="132454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2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1830212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3-1. </a:t>
            </a:r>
            <a:r>
              <a:rPr lang="ko-KR" altLang="en-US" dirty="0"/>
              <a:t>시험</a:t>
            </a:r>
            <a:r>
              <a:rPr lang="en-US" altLang="ko-KR" dirty="0"/>
              <a:t>(e-test</a:t>
            </a:r>
            <a:r>
              <a:rPr lang="ko-KR" altLang="en-US" dirty="0"/>
              <a:t> </a:t>
            </a:r>
            <a:r>
              <a:rPr lang="en-US" altLang="ko-KR" dirty="0"/>
              <a:t>) - </a:t>
            </a:r>
            <a:r>
              <a:rPr lang="ko-KR" altLang="en-US" dirty="0"/>
              <a:t>응시자 시험지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1522083"/>
          </a:xfrm>
        </p:spPr>
        <p:txBody>
          <a:bodyPr/>
          <a:lstStyle/>
          <a:p>
            <a:r>
              <a:rPr lang="ko-KR" altLang="en-US" dirty="0"/>
              <a:t>① 체크박스 체크 후 </a:t>
            </a:r>
            <a:r>
              <a:rPr lang="en-US" altLang="ko-KR" dirty="0"/>
              <a:t>[</a:t>
            </a:r>
            <a:r>
              <a:rPr lang="ko-KR" altLang="en-US" dirty="0"/>
              <a:t>시험시작</a:t>
            </a:r>
            <a:r>
              <a:rPr lang="en-US" altLang="ko-KR" dirty="0"/>
              <a:t>] </a:t>
            </a:r>
            <a:r>
              <a:rPr lang="ko-KR" altLang="en-US" dirty="0"/>
              <a:t>버튼을 클릭합니다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② </a:t>
            </a:r>
            <a:r>
              <a:rPr lang="ko-KR" altLang="en-US" dirty="0" err="1"/>
              <a:t>시험명</a:t>
            </a:r>
            <a:r>
              <a:rPr lang="en-US" altLang="ko-KR" dirty="0"/>
              <a:t>, </a:t>
            </a:r>
            <a:r>
              <a:rPr lang="ko-KR" altLang="en-US" dirty="0"/>
              <a:t>잔여문제</a:t>
            </a:r>
            <a:r>
              <a:rPr lang="en-US" altLang="ko-KR" dirty="0"/>
              <a:t>, </a:t>
            </a:r>
            <a:r>
              <a:rPr lang="ko-KR" altLang="en-US" dirty="0"/>
              <a:t>잔여시간이 표시됩니다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</a:t>
            </a:r>
            <a:r>
              <a:rPr lang="en-US" altLang="ko-KR" dirty="0"/>
              <a:t>[</a:t>
            </a:r>
            <a:r>
              <a:rPr lang="ko-KR" altLang="en-US" dirty="0" err="1"/>
              <a:t>글자크게</a:t>
            </a:r>
            <a:r>
              <a:rPr lang="en-US" altLang="ko-KR" dirty="0"/>
              <a:t>]</a:t>
            </a:r>
            <a:r>
              <a:rPr lang="ko-KR" altLang="en-US" dirty="0"/>
              <a:t> </a:t>
            </a:r>
            <a:r>
              <a:rPr lang="en-US" altLang="ko-KR" dirty="0"/>
              <a:t>[</a:t>
            </a:r>
            <a:r>
              <a:rPr lang="ko-KR" altLang="en-US" dirty="0" err="1"/>
              <a:t>글자작게</a:t>
            </a:r>
            <a:r>
              <a:rPr lang="en-US" altLang="ko-KR" dirty="0"/>
              <a:t>] </a:t>
            </a:r>
            <a:r>
              <a:rPr lang="ko-KR" altLang="en-US" dirty="0"/>
              <a:t>버튼을 클릭하면 글자</a:t>
            </a:r>
            <a:endParaRPr lang="en-US" altLang="ko-KR" dirty="0"/>
          </a:p>
          <a:p>
            <a:r>
              <a:rPr lang="en-US" altLang="ko-KR" dirty="0"/>
              <a:t>    </a:t>
            </a:r>
            <a:r>
              <a:rPr lang="ko-KR" altLang="en-US" dirty="0"/>
              <a:t>크기를 확대</a:t>
            </a:r>
            <a:r>
              <a:rPr lang="en-US" altLang="ko-KR" dirty="0"/>
              <a:t>/</a:t>
            </a:r>
            <a:r>
              <a:rPr lang="ko-KR" altLang="en-US" dirty="0"/>
              <a:t>축소 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④ 문제를 보여주는 영역이며</a:t>
            </a:r>
            <a:r>
              <a:rPr lang="en-US" altLang="ko-KR" dirty="0"/>
              <a:t>, [</a:t>
            </a:r>
            <a:r>
              <a:rPr lang="ko-KR" altLang="en-US" dirty="0"/>
              <a:t>이전</a:t>
            </a:r>
            <a:r>
              <a:rPr lang="en-US" altLang="ko-KR" dirty="0"/>
              <a:t>] [</a:t>
            </a:r>
            <a:r>
              <a:rPr lang="ko-KR" altLang="en-US" dirty="0"/>
              <a:t>다음</a:t>
            </a:r>
            <a:r>
              <a:rPr lang="en-US" altLang="ko-KR" dirty="0"/>
              <a:t>] </a:t>
            </a:r>
            <a:r>
              <a:rPr lang="ko-KR" altLang="en-US" dirty="0"/>
              <a:t>버튼을</a:t>
            </a:r>
            <a:endParaRPr lang="en-US" altLang="ko-KR" dirty="0"/>
          </a:p>
          <a:p>
            <a:r>
              <a:rPr lang="en-US" altLang="ko-KR" dirty="0"/>
              <a:t>    </a:t>
            </a:r>
            <a:r>
              <a:rPr lang="ko-KR" altLang="en-US" dirty="0"/>
              <a:t>클릭해서 문제를 이동합니다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⑤ </a:t>
            </a:r>
            <a:r>
              <a:rPr lang="ko-KR" altLang="en-US" dirty="0" err="1"/>
              <a:t>마킹한</a:t>
            </a:r>
            <a:r>
              <a:rPr lang="ko-KR" altLang="en-US" dirty="0"/>
              <a:t> 답안을 확인할 수 있습니다</a:t>
            </a:r>
            <a:r>
              <a:rPr lang="en-US" altLang="ko-KR" dirty="0"/>
              <a:t>.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응시자 시험지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3648"/>
            <a:ext cx="7125730" cy="278448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04738"/>
            <a:ext cx="7125730" cy="2499433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9A3BBC08-3C23-46C2-B71C-9E18BFCDED65}"/>
              </a:ext>
            </a:extLst>
          </p:cNvPr>
          <p:cNvSpPr/>
          <p:nvPr/>
        </p:nvSpPr>
        <p:spPr>
          <a:xfrm>
            <a:off x="2698397" y="1318050"/>
            <a:ext cx="1914792" cy="20595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3F7D796-CBBD-4AC5-98BB-79644201AB31}"/>
              </a:ext>
            </a:extLst>
          </p:cNvPr>
          <p:cNvSpPr txBox="1">
            <a:spLocks noChangeAspect="1"/>
          </p:cNvSpPr>
          <p:nvPr/>
        </p:nvSpPr>
        <p:spPr>
          <a:xfrm>
            <a:off x="2601854" y="118019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9A3BBC08-3C23-46C2-B71C-9E18BFCDED65}"/>
              </a:ext>
            </a:extLst>
          </p:cNvPr>
          <p:cNvSpPr/>
          <p:nvPr/>
        </p:nvSpPr>
        <p:spPr>
          <a:xfrm>
            <a:off x="1149683" y="3859428"/>
            <a:ext cx="2030122" cy="399533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9A3BBC08-3C23-46C2-B71C-9E18BFCDED65}"/>
              </a:ext>
            </a:extLst>
          </p:cNvPr>
          <p:cNvSpPr/>
          <p:nvPr/>
        </p:nvSpPr>
        <p:spPr>
          <a:xfrm>
            <a:off x="5532213" y="3859428"/>
            <a:ext cx="1502901" cy="399533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A3BBC08-3C23-46C2-B71C-9E18BFCDED65}"/>
              </a:ext>
            </a:extLst>
          </p:cNvPr>
          <p:cNvSpPr/>
          <p:nvPr/>
        </p:nvSpPr>
        <p:spPr>
          <a:xfrm>
            <a:off x="134622" y="4650260"/>
            <a:ext cx="1957789" cy="116565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A3BBC08-3C23-46C2-B71C-9E18BFCDED65}"/>
              </a:ext>
            </a:extLst>
          </p:cNvPr>
          <p:cNvSpPr/>
          <p:nvPr/>
        </p:nvSpPr>
        <p:spPr>
          <a:xfrm>
            <a:off x="6220977" y="4609069"/>
            <a:ext cx="814137" cy="1734065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3F7D796-CBBD-4AC5-98BB-79644201AB31}"/>
              </a:ext>
            </a:extLst>
          </p:cNvPr>
          <p:cNvSpPr txBox="1">
            <a:spLocks noChangeAspect="1"/>
          </p:cNvSpPr>
          <p:nvPr/>
        </p:nvSpPr>
        <p:spPr>
          <a:xfrm>
            <a:off x="1069616" y="371552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3F7D796-CBBD-4AC5-98BB-79644201AB31}"/>
              </a:ext>
            </a:extLst>
          </p:cNvPr>
          <p:cNvSpPr txBox="1">
            <a:spLocks noChangeAspect="1"/>
          </p:cNvSpPr>
          <p:nvPr/>
        </p:nvSpPr>
        <p:spPr>
          <a:xfrm>
            <a:off x="5452146" y="371552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3F7D796-CBBD-4AC5-98BB-79644201AB31}"/>
              </a:ext>
            </a:extLst>
          </p:cNvPr>
          <p:cNvSpPr txBox="1">
            <a:spLocks noChangeAspect="1"/>
          </p:cNvSpPr>
          <p:nvPr/>
        </p:nvSpPr>
        <p:spPr>
          <a:xfrm>
            <a:off x="6111678" y="446516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3F7D796-CBBD-4AC5-98BB-79644201AB31}"/>
              </a:ext>
            </a:extLst>
          </p:cNvPr>
          <p:cNvSpPr txBox="1">
            <a:spLocks noChangeAspect="1"/>
          </p:cNvSpPr>
          <p:nvPr/>
        </p:nvSpPr>
        <p:spPr>
          <a:xfrm>
            <a:off x="54555" y="452282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2975332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3-1. </a:t>
            </a:r>
            <a:r>
              <a:rPr lang="ko-KR" altLang="en-US" dirty="0"/>
              <a:t>시험</a:t>
            </a:r>
            <a:r>
              <a:rPr lang="en-US" altLang="ko-KR" dirty="0"/>
              <a:t>(e-test</a:t>
            </a:r>
            <a:r>
              <a:rPr lang="ko-KR" altLang="en-US" dirty="0"/>
              <a:t> </a:t>
            </a:r>
            <a:r>
              <a:rPr lang="en-US" altLang="ko-KR" dirty="0"/>
              <a:t>) - </a:t>
            </a:r>
            <a:r>
              <a:rPr lang="ko-KR" altLang="en-US" dirty="0"/>
              <a:t>성적조회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968598"/>
          </a:xfrm>
        </p:spPr>
        <p:txBody>
          <a:bodyPr/>
          <a:lstStyle/>
          <a:p>
            <a:r>
              <a:rPr lang="ko-KR" altLang="en-US" dirty="0"/>
              <a:t>① 성적조회 할 수 있는 시험목록을 확인할 수 </a:t>
            </a:r>
            <a:endParaRPr lang="en-US" altLang="ko-KR" dirty="0"/>
          </a:p>
          <a:p>
            <a:r>
              <a:rPr lang="en-US" altLang="ko-KR" dirty="0"/>
              <a:t>    </a:t>
            </a:r>
            <a:r>
              <a:rPr lang="ko-KR" altLang="en-US" dirty="0"/>
              <a:t>있습니다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성적조회 항목</a:t>
            </a:r>
            <a:endParaRPr lang="en-US" altLang="ko-KR" dirty="0"/>
          </a:p>
          <a:p>
            <a:r>
              <a:rPr lang="en-US" altLang="ko-KR" dirty="0"/>
              <a:t>    - [</a:t>
            </a:r>
            <a:r>
              <a:rPr lang="ko-KR" altLang="en-US" dirty="0"/>
              <a:t>성적조회</a:t>
            </a:r>
            <a:r>
              <a:rPr lang="en-US" altLang="ko-KR" dirty="0"/>
              <a:t>] : </a:t>
            </a:r>
            <a:r>
              <a:rPr lang="ko-KR" altLang="en-US" dirty="0"/>
              <a:t>성적조회 가능 상태</a:t>
            </a:r>
            <a:endParaRPr lang="en-US" altLang="ko-KR" dirty="0"/>
          </a:p>
          <a:p>
            <a:r>
              <a:rPr lang="en-US" altLang="ko-KR" dirty="0"/>
              <a:t>    - [</a:t>
            </a:r>
            <a:r>
              <a:rPr lang="ko-KR" altLang="en-US" dirty="0" err="1"/>
              <a:t>미채점</a:t>
            </a:r>
            <a:r>
              <a:rPr lang="en-US" altLang="ko-KR" dirty="0"/>
              <a:t>] : </a:t>
            </a:r>
            <a:r>
              <a:rPr lang="ko-KR" altLang="en-US" dirty="0"/>
              <a:t>채점 전 상태</a:t>
            </a:r>
            <a:endParaRPr lang="en-US" altLang="ko-KR" dirty="0"/>
          </a:p>
          <a:p>
            <a:r>
              <a:rPr lang="en-US" altLang="ko-KR" dirty="0"/>
              <a:t>    - [</a:t>
            </a:r>
            <a:r>
              <a:rPr lang="ko-KR" altLang="en-US" dirty="0"/>
              <a:t>비공개</a:t>
            </a:r>
            <a:r>
              <a:rPr lang="en-US" altLang="ko-KR" dirty="0"/>
              <a:t>] : </a:t>
            </a:r>
            <a:r>
              <a:rPr lang="ko-KR" altLang="en-US" dirty="0"/>
              <a:t>성적을 비공개로 설정한 상태</a:t>
            </a:r>
            <a:endParaRPr lang="en-US" altLang="ko-KR" dirty="0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성적조회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0564"/>
            <a:ext cx="7150443" cy="4475042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9A3BBC08-3C23-46C2-B71C-9E18BFCDED65}"/>
              </a:ext>
            </a:extLst>
          </p:cNvPr>
          <p:cNvSpPr/>
          <p:nvPr/>
        </p:nvSpPr>
        <p:spPr>
          <a:xfrm>
            <a:off x="-1" y="979371"/>
            <a:ext cx="7150443" cy="651721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13B0758-CEFD-41CE-BBB3-35C4DDB6F880}"/>
              </a:ext>
            </a:extLst>
          </p:cNvPr>
          <p:cNvSpPr txBox="1">
            <a:spLocks noChangeAspect="1"/>
          </p:cNvSpPr>
          <p:nvPr/>
        </p:nvSpPr>
        <p:spPr>
          <a:xfrm>
            <a:off x="-73694" y="913144"/>
            <a:ext cx="147387" cy="132454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2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9A3BBC08-3C23-46C2-B71C-9E18BFCDED65}"/>
              </a:ext>
            </a:extLst>
          </p:cNvPr>
          <p:cNvSpPr/>
          <p:nvPr/>
        </p:nvSpPr>
        <p:spPr>
          <a:xfrm>
            <a:off x="6298843" y="1071782"/>
            <a:ext cx="761000" cy="427505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13B0758-CEFD-41CE-BBB3-35C4DDB6F880}"/>
              </a:ext>
            </a:extLst>
          </p:cNvPr>
          <p:cNvSpPr txBox="1">
            <a:spLocks noChangeAspect="1"/>
          </p:cNvSpPr>
          <p:nvPr/>
        </p:nvSpPr>
        <p:spPr>
          <a:xfrm>
            <a:off x="6176170" y="980841"/>
            <a:ext cx="147387" cy="132454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2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4319514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3-1. </a:t>
            </a:r>
            <a:r>
              <a:rPr lang="ko-KR" altLang="en-US" dirty="0"/>
              <a:t>시험</a:t>
            </a:r>
            <a:r>
              <a:rPr lang="en-US" altLang="ko-KR" dirty="0"/>
              <a:t>(e-test</a:t>
            </a:r>
            <a:r>
              <a:rPr lang="ko-KR" altLang="en-US" dirty="0"/>
              <a:t> </a:t>
            </a:r>
            <a:r>
              <a:rPr lang="en-US" altLang="ko-KR" dirty="0"/>
              <a:t>) - </a:t>
            </a:r>
            <a:r>
              <a:rPr lang="ko-KR" altLang="en-US" dirty="0"/>
              <a:t>성적조회</a:t>
            </a:r>
            <a:r>
              <a:rPr lang="en-US" altLang="ko-KR" dirty="0"/>
              <a:t>(</a:t>
            </a:r>
            <a:r>
              <a:rPr lang="ko-KR" altLang="en-US" dirty="0"/>
              <a:t>정답</a:t>
            </a:r>
            <a:r>
              <a:rPr lang="en-US" altLang="ko-KR" dirty="0"/>
              <a:t>/</a:t>
            </a:r>
            <a:r>
              <a:rPr lang="ko-KR" altLang="en-US" dirty="0"/>
              <a:t>해설 조회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1245341"/>
          </a:xfrm>
        </p:spPr>
        <p:txBody>
          <a:bodyPr/>
          <a:lstStyle/>
          <a:p>
            <a:r>
              <a:rPr lang="ko-KR" altLang="en-US" dirty="0"/>
              <a:t>① 채점표</a:t>
            </a:r>
            <a:endParaRPr lang="en-US" altLang="ko-KR" dirty="0"/>
          </a:p>
          <a:p>
            <a:r>
              <a:rPr lang="en-US" altLang="ko-KR" dirty="0"/>
              <a:t>    </a:t>
            </a:r>
            <a:r>
              <a:rPr lang="ko-KR" altLang="en-US" dirty="0"/>
              <a:t>응시 </a:t>
            </a:r>
            <a:r>
              <a:rPr lang="ko-KR" altLang="en-US" dirty="0" err="1"/>
              <a:t>문제별</a:t>
            </a:r>
            <a:r>
              <a:rPr lang="ko-KR" altLang="en-US" dirty="0"/>
              <a:t> 본인답안</a:t>
            </a:r>
            <a:r>
              <a:rPr lang="en-US" altLang="ko-KR" dirty="0"/>
              <a:t>, </a:t>
            </a:r>
            <a:r>
              <a:rPr lang="ko-KR" altLang="en-US" dirty="0"/>
              <a:t>정답</a:t>
            </a:r>
            <a:r>
              <a:rPr lang="en-US" altLang="ko-KR" dirty="0"/>
              <a:t>, </a:t>
            </a:r>
            <a:r>
              <a:rPr lang="ko-KR" altLang="en-US" dirty="0"/>
              <a:t>채점결과</a:t>
            </a:r>
            <a:r>
              <a:rPr lang="en-US" altLang="ko-KR" dirty="0"/>
              <a:t>, </a:t>
            </a:r>
            <a:r>
              <a:rPr lang="ko-KR" altLang="en-US" dirty="0"/>
              <a:t>득점을</a:t>
            </a:r>
            <a:endParaRPr lang="en-US" altLang="ko-KR" dirty="0"/>
          </a:p>
          <a:p>
            <a:r>
              <a:rPr lang="en-US" altLang="ko-KR" dirty="0"/>
              <a:t>    </a:t>
            </a:r>
            <a:r>
              <a:rPr lang="ko-KR" altLang="en-US" dirty="0"/>
              <a:t>확인할 수 있습니다</a:t>
            </a:r>
            <a:r>
              <a:rPr lang="en-US" altLang="ko-KR" dirty="0"/>
              <a:t>.      </a:t>
            </a:r>
          </a:p>
          <a:p>
            <a:endParaRPr lang="ko-KR" altLang="en-US" dirty="0"/>
          </a:p>
          <a:p>
            <a:r>
              <a:rPr lang="ko-KR" altLang="en-US" dirty="0"/>
              <a:t>② </a:t>
            </a:r>
            <a:r>
              <a:rPr lang="ko-KR" altLang="en-US" dirty="0" err="1"/>
              <a:t>모든문제보기</a:t>
            </a:r>
            <a:endParaRPr lang="en-US" altLang="ko-KR" dirty="0"/>
          </a:p>
          <a:p>
            <a:r>
              <a:rPr lang="en-US" altLang="ko-KR" dirty="0"/>
              <a:t>    </a:t>
            </a:r>
            <a:r>
              <a:rPr lang="ko-KR" altLang="en-US" dirty="0"/>
              <a:t>응시한 </a:t>
            </a:r>
            <a:r>
              <a:rPr lang="ko-KR" altLang="en-US" dirty="0" err="1"/>
              <a:t>모든문제를</a:t>
            </a:r>
            <a:r>
              <a:rPr lang="ko-KR" altLang="en-US" dirty="0"/>
              <a:t> 확인할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</a:t>
            </a:r>
            <a:r>
              <a:rPr lang="ko-KR" altLang="en-US" dirty="0" err="1"/>
              <a:t>틀린문제보기</a:t>
            </a:r>
            <a:endParaRPr lang="en-US" altLang="ko-KR" dirty="0"/>
          </a:p>
          <a:p>
            <a:r>
              <a:rPr lang="en-US" altLang="ko-KR" dirty="0"/>
              <a:t>    </a:t>
            </a:r>
            <a:r>
              <a:rPr lang="ko-KR" altLang="en-US" dirty="0"/>
              <a:t>응시한 문제 중 틀린 문제만 확인할 수 있습니다</a:t>
            </a:r>
            <a:r>
              <a:rPr lang="en-US" altLang="ko-KR" dirty="0"/>
              <a:t>.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/>
              <a:t>정답</a:t>
            </a:r>
            <a:r>
              <a:rPr lang="en-US" altLang="ko-KR" dirty="0"/>
              <a:t>/</a:t>
            </a:r>
            <a:r>
              <a:rPr lang="ko-KR" altLang="en-US" dirty="0"/>
              <a:t>해설 조회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2254"/>
            <a:ext cx="7132026" cy="2909443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03385"/>
            <a:ext cx="3311611" cy="179866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1007" y="4203385"/>
            <a:ext cx="3671020" cy="1798660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9A3BBC08-3C23-46C2-B71C-9E18BFCDED65}"/>
              </a:ext>
            </a:extLst>
          </p:cNvPr>
          <p:cNvSpPr/>
          <p:nvPr/>
        </p:nvSpPr>
        <p:spPr>
          <a:xfrm>
            <a:off x="24714" y="686331"/>
            <a:ext cx="380500" cy="213752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13B0758-CEFD-41CE-BBB3-35C4DDB6F880}"/>
              </a:ext>
            </a:extLst>
          </p:cNvPr>
          <p:cNvSpPr txBox="1">
            <a:spLocks noChangeAspect="1"/>
          </p:cNvSpPr>
          <p:nvPr/>
        </p:nvSpPr>
        <p:spPr>
          <a:xfrm>
            <a:off x="-48980" y="562653"/>
            <a:ext cx="147387" cy="132454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2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9A3BBC08-3C23-46C2-B71C-9E18BFCDED65}"/>
              </a:ext>
            </a:extLst>
          </p:cNvPr>
          <p:cNvSpPr/>
          <p:nvPr/>
        </p:nvSpPr>
        <p:spPr>
          <a:xfrm>
            <a:off x="321281" y="3347154"/>
            <a:ext cx="527215" cy="213752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A3BBC08-3C23-46C2-B71C-9E18BFCDED65}"/>
              </a:ext>
            </a:extLst>
          </p:cNvPr>
          <p:cNvSpPr/>
          <p:nvPr/>
        </p:nvSpPr>
        <p:spPr>
          <a:xfrm>
            <a:off x="873210" y="3347154"/>
            <a:ext cx="626076" cy="213752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13B0758-CEFD-41CE-BBB3-35C4DDB6F880}"/>
              </a:ext>
            </a:extLst>
          </p:cNvPr>
          <p:cNvSpPr txBox="1">
            <a:spLocks noChangeAspect="1"/>
          </p:cNvSpPr>
          <p:nvPr/>
        </p:nvSpPr>
        <p:spPr>
          <a:xfrm>
            <a:off x="239350" y="3225418"/>
            <a:ext cx="147387" cy="132454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2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13B0758-CEFD-41CE-BBB3-35C4DDB6F880}"/>
              </a:ext>
            </a:extLst>
          </p:cNvPr>
          <p:cNvSpPr txBox="1">
            <a:spLocks noChangeAspect="1"/>
          </p:cNvSpPr>
          <p:nvPr/>
        </p:nvSpPr>
        <p:spPr>
          <a:xfrm>
            <a:off x="799516" y="3225418"/>
            <a:ext cx="147387" cy="132454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2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10" name="꺾인 연결선 9"/>
          <p:cNvCxnSpPr>
            <a:stCxn id="19" idx="2"/>
            <a:endCxn id="6" idx="0"/>
          </p:cNvCxnSpPr>
          <p:nvPr/>
        </p:nvCxnSpPr>
        <p:spPr>
          <a:xfrm rot="16200000" flipH="1">
            <a:off x="799108" y="3346686"/>
            <a:ext cx="642479" cy="1070917"/>
          </a:xfrm>
          <a:prstGeom prst="bentConnector3">
            <a:avLst/>
          </a:prstGeom>
          <a:ln w="12700">
            <a:solidFill>
              <a:srgbClr val="C0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꺾인 연결선 11"/>
          <p:cNvCxnSpPr>
            <a:stCxn id="20" idx="3"/>
            <a:endCxn id="7" idx="0"/>
          </p:cNvCxnSpPr>
          <p:nvPr/>
        </p:nvCxnSpPr>
        <p:spPr>
          <a:xfrm>
            <a:off x="1499286" y="3454030"/>
            <a:ext cx="3797231" cy="749355"/>
          </a:xfrm>
          <a:prstGeom prst="bentConnector2">
            <a:avLst/>
          </a:prstGeom>
          <a:ln w="12700">
            <a:solidFill>
              <a:srgbClr val="C0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738960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</a:t>
            </a:r>
            <a:r>
              <a:rPr lang="ko-KR" altLang="en-US" dirty="0" err="1"/>
              <a:t>퀴즈방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/>
              <a:t>① 강의실 좌측바의 </a:t>
            </a:r>
            <a:r>
              <a:rPr lang="en-US" altLang="ko-KR" dirty="0"/>
              <a:t>[</a:t>
            </a:r>
            <a:r>
              <a:rPr lang="ko-KR" altLang="en-US" dirty="0" err="1"/>
              <a:t>퀴즈방</a:t>
            </a:r>
            <a:r>
              <a:rPr lang="en-US" altLang="ko-KR" dirty="0"/>
              <a:t>]</a:t>
            </a:r>
            <a:r>
              <a:rPr lang="ko-KR" altLang="en-US" dirty="0"/>
              <a:t>을 클릭하면 새 창이 열리고 </a:t>
            </a:r>
            <a:r>
              <a:rPr lang="ko-KR" altLang="en-US" dirty="0" err="1"/>
              <a:t>퀴즈방</a:t>
            </a:r>
            <a:r>
              <a:rPr lang="ko-KR" altLang="en-US" dirty="0"/>
              <a:t> 화면으로 진입합니다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</a:t>
            </a:r>
            <a:r>
              <a:rPr lang="ko-KR" altLang="en-US" dirty="0" err="1"/>
              <a:t>퀴즈방</a:t>
            </a:r>
            <a:endParaRPr lang="ko-KR" altLang="en-US" dirty="0"/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16CF01FA-042E-4323-8915-B7B5DEA73DD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 err="1"/>
              <a:t>퀴즈방</a:t>
            </a:r>
            <a:r>
              <a:rPr lang="ko-KR" altLang="en-US" dirty="0"/>
              <a:t> 이동</a:t>
            </a: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161623C2-B0FB-4F82-99DF-093FE53B95A2}"/>
              </a:ext>
            </a:extLst>
          </p:cNvPr>
          <p:cNvGrpSpPr/>
          <p:nvPr/>
        </p:nvGrpSpPr>
        <p:grpSpPr>
          <a:xfrm>
            <a:off x="612041" y="682273"/>
            <a:ext cx="6138601" cy="5781412"/>
            <a:chOff x="587083" y="682273"/>
            <a:chExt cx="6138601" cy="5781412"/>
          </a:xfrm>
        </p:grpSpPr>
        <p:pic>
          <p:nvPicPr>
            <p:cNvPr id="29" name="그림 28">
              <a:extLst>
                <a:ext uri="{FF2B5EF4-FFF2-40B4-BE49-F238E27FC236}">
                  <a16:creationId xmlns:a16="http://schemas.microsoft.com/office/drawing/2014/main" id="{930899FF-95ED-46FB-AB82-6688E163D76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3955"/>
            <a:stretch/>
          </p:blipFill>
          <p:spPr>
            <a:xfrm>
              <a:off x="587083" y="682273"/>
              <a:ext cx="6138601" cy="5781412"/>
            </a:xfrm>
            <a:prstGeom prst="rect">
              <a:avLst/>
            </a:prstGeom>
          </p:spPr>
        </p:pic>
        <p:grpSp>
          <p:nvGrpSpPr>
            <p:cNvPr id="30" name="그룹 29">
              <a:extLst>
                <a:ext uri="{FF2B5EF4-FFF2-40B4-BE49-F238E27FC236}">
                  <a16:creationId xmlns:a16="http://schemas.microsoft.com/office/drawing/2014/main" id="{6B474721-75A1-4AC4-AA99-6AF13BDE9699}"/>
                </a:ext>
              </a:extLst>
            </p:cNvPr>
            <p:cNvGrpSpPr/>
            <p:nvPr/>
          </p:nvGrpSpPr>
          <p:grpSpPr>
            <a:xfrm>
              <a:off x="2794970" y="695069"/>
              <a:ext cx="3237583" cy="199104"/>
              <a:chOff x="2794970" y="695069"/>
              <a:chExt cx="3237583" cy="199104"/>
            </a:xfrm>
          </p:grpSpPr>
          <p:pic>
            <p:nvPicPr>
              <p:cNvPr id="35" name="그림 34">
                <a:extLst>
                  <a:ext uri="{FF2B5EF4-FFF2-40B4-BE49-F238E27FC236}">
                    <a16:creationId xmlns:a16="http://schemas.microsoft.com/office/drawing/2014/main" id="{BC8E8589-8B62-486D-A13F-65FD323B8E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794970" y="719953"/>
                <a:ext cx="3237583" cy="174220"/>
              </a:xfrm>
              <a:prstGeom prst="rect">
                <a:avLst/>
              </a:prstGeom>
            </p:spPr>
          </p:pic>
          <p:grpSp>
            <p:nvGrpSpPr>
              <p:cNvPr id="36" name="그룹 35">
                <a:extLst>
                  <a:ext uri="{FF2B5EF4-FFF2-40B4-BE49-F238E27FC236}">
                    <a16:creationId xmlns:a16="http://schemas.microsoft.com/office/drawing/2014/main" id="{FD057CAD-BEC5-449E-AAC1-95673005FB11}"/>
                  </a:ext>
                </a:extLst>
              </p:cNvPr>
              <p:cNvGrpSpPr/>
              <p:nvPr/>
            </p:nvGrpSpPr>
            <p:grpSpPr>
              <a:xfrm>
                <a:off x="5391533" y="695069"/>
                <a:ext cx="414043" cy="192961"/>
                <a:chOff x="5391533" y="695069"/>
                <a:chExt cx="414043" cy="192961"/>
              </a:xfrm>
            </p:grpSpPr>
            <p:pic>
              <p:nvPicPr>
                <p:cNvPr id="37" name="그림 36">
                  <a:extLst>
                    <a:ext uri="{FF2B5EF4-FFF2-40B4-BE49-F238E27FC236}">
                      <a16:creationId xmlns:a16="http://schemas.microsoft.com/office/drawing/2014/main" id="{8C1164CD-B429-4484-A559-D775F2979FB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5391533" y="695069"/>
                  <a:ext cx="199393" cy="192961"/>
                </a:xfrm>
                <a:prstGeom prst="rect">
                  <a:avLst/>
                </a:prstGeom>
              </p:spPr>
            </p:pic>
            <p:sp>
              <p:nvSpPr>
                <p:cNvPr id="38" name="직사각형 37">
                  <a:extLst>
                    <a:ext uri="{FF2B5EF4-FFF2-40B4-BE49-F238E27FC236}">
                      <a16:creationId xmlns:a16="http://schemas.microsoft.com/office/drawing/2014/main" id="{CF7BE7D2-4757-4C2F-AA6B-7604A7D85C72}"/>
                    </a:ext>
                  </a:extLst>
                </p:cNvPr>
                <p:cNvSpPr/>
                <p:nvPr/>
              </p:nvSpPr>
              <p:spPr>
                <a:xfrm>
                  <a:off x="5677378" y="742370"/>
                  <a:ext cx="128198" cy="123276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36000" rIns="36000"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979D9A11-E643-4916-90C0-E9CF5C344186}"/>
                </a:ext>
              </a:extLst>
            </p:cNvPr>
            <p:cNvGrpSpPr/>
            <p:nvPr/>
          </p:nvGrpSpPr>
          <p:grpSpPr>
            <a:xfrm>
              <a:off x="749345" y="4257818"/>
              <a:ext cx="410328" cy="192961"/>
              <a:chOff x="5391533" y="695069"/>
              <a:chExt cx="410328" cy="192961"/>
            </a:xfrm>
          </p:grpSpPr>
          <p:pic>
            <p:nvPicPr>
              <p:cNvPr id="33" name="그림 32">
                <a:extLst>
                  <a:ext uri="{FF2B5EF4-FFF2-40B4-BE49-F238E27FC236}">
                    <a16:creationId xmlns:a16="http://schemas.microsoft.com/office/drawing/2014/main" id="{C8634243-8DF2-4050-B003-0E91524C38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391533" y="695069"/>
                <a:ext cx="199393" cy="192961"/>
              </a:xfrm>
              <a:prstGeom prst="rect">
                <a:avLst/>
              </a:prstGeom>
            </p:spPr>
          </p:pic>
          <p:sp>
            <p:nvSpPr>
              <p:cNvPr id="34" name="직사각형 33">
                <a:extLst>
                  <a:ext uri="{FF2B5EF4-FFF2-40B4-BE49-F238E27FC236}">
                    <a16:creationId xmlns:a16="http://schemas.microsoft.com/office/drawing/2014/main" id="{41949268-EA04-4E9C-822B-36CCB1D0B7E2}"/>
                  </a:ext>
                </a:extLst>
              </p:cNvPr>
              <p:cNvSpPr/>
              <p:nvPr/>
            </p:nvSpPr>
            <p:spPr>
              <a:xfrm>
                <a:off x="5681093" y="742370"/>
                <a:ext cx="120768" cy="12327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BFD5D197-C6C0-4AD3-9B0B-DB5E0C98141F}"/>
                </a:ext>
              </a:extLst>
            </p:cNvPr>
            <p:cNvSpPr/>
            <p:nvPr/>
          </p:nvSpPr>
          <p:spPr>
            <a:xfrm>
              <a:off x="3535156" y="1052506"/>
              <a:ext cx="128198" cy="135604"/>
            </a:xfrm>
            <a:prstGeom prst="rect">
              <a:avLst/>
            </a:prstGeom>
            <a:solidFill>
              <a:srgbClr val="4580AA"/>
            </a:solidFill>
            <a:ln>
              <a:solidFill>
                <a:srgbClr val="4580A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5FF710E9-DC30-4A2C-8284-60CA39B134EA}"/>
              </a:ext>
            </a:extLst>
          </p:cNvPr>
          <p:cNvSpPr/>
          <p:nvPr/>
        </p:nvSpPr>
        <p:spPr>
          <a:xfrm>
            <a:off x="722118" y="3616391"/>
            <a:ext cx="911374" cy="178232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8E3CC8D-DE89-4A4A-B383-9B7FA9A28852}"/>
              </a:ext>
            </a:extLst>
          </p:cNvPr>
          <p:cNvSpPr txBox="1">
            <a:spLocks noChangeAspect="1"/>
          </p:cNvSpPr>
          <p:nvPr/>
        </p:nvSpPr>
        <p:spPr>
          <a:xfrm>
            <a:off x="612041" y="3537330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4381695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289204E-0E7D-4395-86CD-0E8CC6F0B1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177" y="2107985"/>
            <a:ext cx="6939789" cy="2472641"/>
          </a:xfrm>
          <a:prstGeom prst="rect">
            <a:avLst/>
          </a:prstGeom>
        </p:spPr>
      </p:pic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</a:t>
            </a:r>
            <a:r>
              <a:rPr lang="ko-KR" altLang="en-US" dirty="0" err="1"/>
              <a:t>토론방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/>
              <a:t>① 토론 리스트가 노출됩니다</a:t>
            </a:r>
            <a:r>
              <a:rPr lang="en-US" altLang="ko-KR" dirty="0"/>
              <a:t>. </a:t>
            </a:r>
            <a:r>
              <a:rPr lang="ko-KR" altLang="en-US" dirty="0"/>
              <a:t>토론명을 클릭하여 토론 상세로 이동할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토론은 </a:t>
            </a:r>
            <a:r>
              <a:rPr lang="en-US" altLang="ko-KR" dirty="0"/>
              <a:t>1</a:t>
            </a:r>
            <a:r>
              <a:rPr lang="ko-KR" altLang="en-US" dirty="0"/>
              <a:t>차</a:t>
            </a:r>
            <a:r>
              <a:rPr lang="en-US" altLang="ko-KR" dirty="0"/>
              <a:t>/2</a:t>
            </a:r>
            <a:r>
              <a:rPr lang="ko-KR" altLang="en-US" dirty="0"/>
              <a:t>차 기간으로 나눠지며</a:t>
            </a:r>
            <a:r>
              <a:rPr lang="en-US" altLang="ko-KR" dirty="0"/>
              <a:t>, </a:t>
            </a:r>
            <a:r>
              <a:rPr lang="ko-KR" altLang="en-US" dirty="0"/>
              <a:t>학생들은 해당 기간에만 토론에 참여할 수 있습니다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  <a:p>
            <a:r>
              <a:rPr lang="ko-KR" altLang="en-US" dirty="0"/>
              <a:t>② 참여가 완료된 토론은 참여일시가 함께 노출됩니다</a:t>
            </a:r>
            <a:r>
              <a:rPr lang="en-US" altLang="ko-KR" dirty="0"/>
              <a:t>.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</a:t>
            </a:r>
            <a:r>
              <a:rPr lang="ko-KR" altLang="en-US" dirty="0" err="1"/>
              <a:t>토론방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EBDCA22-CA9E-4636-B613-11068FEFC48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 dirty="0" err="1"/>
              <a:t>토론방</a:t>
            </a:r>
            <a:endParaRPr lang="ko-KR" altLang="en-US" dirty="0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1437E200-BE96-4640-B38C-0DCA460BAB00}"/>
              </a:ext>
            </a:extLst>
          </p:cNvPr>
          <p:cNvSpPr/>
          <p:nvPr/>
        </p:nvSpPr>
        <p:spPr>
          <a:xfrm>
            <a:off x="751413" y="3191773"/>
            <a:ext cx="2794043" cy="244555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D397C02-4688-4F46-8584-56E48CAE30E2}"/>
              </a:ext>
            </a:extLst>
          </p:cNvPr>
          <p:cNvSpPr txBox="1">
            <a:spLocks noChangeAspect="1"/>
          </p:cNvSpPr>
          <p:nvPr/>
        </p:nvSpPr>
        <p:spPr>
          <a:xfrm>
            <a:off x="644034" y="3148996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C6AE4F12-AD4D-46C0-B190-49D8331B57E1}"/>
              </a:ext>
            </a:extLst>
          </p:cNvPr>
          <p:cNvSpPr/>
          <p:nvPr/>
        </p:nvSpPr>
        <p:spPr>
          <a:xfrm>
            <a:off x="6319722" y="3049850"/>
            <a:ext cx="690086" cy="1404273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706BBD-1CED-4746-B489-7A738E13543E}"/>
              </a:ext>
            </a:extLst>
          </p:cNvPr>
          <p:cNvSpPr txBox="1">
            <a:spLocks noChangeAspect="1"/>
          </p:cNvSpPr>
          <p:nvPr/>
        </p:nvSpPr>
        <p:spPr>
          <a:xfrm>
            <a:off x="6277060" y="306489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330162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2FEBF97-F36C-423B-B67A-64C4AC74F450}"/>
              </a:ext>
            </a:extLst>
          </p:cNvPr>
          <p:cNvGrpSpPr/>
          <p:nvPr/>
        </p:nvGrpSpPr>
        <p:grpSpPr>
          <a:xfrm>
            <a:off x="1262604" y="650209"/>
            <a:ext cx="4823948" cy="5856302"/>
            <a:chOff x="1078409" y="591353"/>
            <a:chExt cx="5019819" cy="5974014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0C26FD09-65F5-4506-BF86-3A67BDC93EC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85126"/>
            <a:stretch/>
          </p:blipFill>
          <p:spPr>
            <a:xfrm>
              <a:off x="1078410" y="1799293"/>
              <a:ext cx="5019817" cy="333644"/>
            </a:xfrm>
            <a:prstGeom prst="rect">
              <a:avLst/>
            </a:prstGeom>
          </p:spPr>
        </p:pic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31C0975F-74FF-4C3F-BD78-628C89514F3D}"/>
                </a:ext>
              </a:extLst>
            </p:cNvPr>
            <p:cNvGrpSpPr/>
            <p:nvPr/>
          </p:nvGrpSpPr>
          <p:grpSpPr>
            <a:xfrm>
              <a:off x="1078409" y="591353"/>
              <a:ext cx="5019819" cy="5974014"/>
              <a:chOff x="1078409" y="565475"/>
              <a:chExt cx="5019819" cy="5974014"/>
            </a:xfrm>
          </p:grpSpPr>
          <p:pic>
            <p:nvPicPr>
              <p:cNvPr id="3" name="그림 2">
                <a:extLst>
                  <a:ext uri="{FF2B5EF4-FFF2-40B4-BE49-F238E27FC236}">
                    <a16:creationId xmlns:a16="http://schemas.microsoft.com/office/drawing/2014/main" id="{3D58FB29-8170-4551-8CA1-232595DA050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78412" y="2098433"/>
                <a:ext cx="5019816" cy="2425916"/>
              </a:xfrm>
              <a:prstGeom prst="rect">
                <a:avLst/>
              </a:prstGeom>
            </p:spPr>
          </p:pic>
          <p:pic>
            <p:nvPicPr>
              <p:cNvPr id="4" name="그림 3">
                <a:extLst>
                  <a:ext uri="{FF2B5EF4-FFF2-40B4-BE49-F238E27FC236}">
                    <a16:creationId xmlns:a16="http://schemas.microsoft.com/office/drawing/2014/main" id="{902BF998-5B8A-498D-A1AB-35E59FC00D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78412" y="4508836"/>
                <a:ext cx="5019816" cy="2030653"/>
              </a:xfrm>
              <a:prstGeom prst="rect">
                <a:avLst/>
              </a:prstGeom>
            </p:spPr>
          </p:pic>
          <p:pic>
            <p:nvPicPr>
              <p:cNvPr id="2" name="그림 1">
                <a:extLst>
                  <a:ext uri="{FF2B5EF4-FFF2-40B4-BE49-F238E27FC236}">
                    <a16:creationId xmlns:a16="http://schemas.microsoft.com/office/drawing/2014/main" id="{E48628EE-57EE-4818-8552-361B22E5977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b="41412"/>
              <a:stretch/>
            </p:blipFill>
            <p:spPr>
              <a:xfrm>
                <a:off x="1078409" y="565475"/>
                <a:ext cx="5019816" cy="1314205"/>
              </a:xfrm>
              <a:prstGeom prst="rect">
                <a:avLst/>
              </a:prstGeom>
            </p:spPr>
          </p:pic>
        </p:grpSp>
      </p:grpSp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강의실 </a:t>
            </a:r>
            <a:r>
              <a:rPr lang="en-US" altLang="ko-KR" dirty="0"/>
              <a:t>- </a:t>
            </a:r>
            <a:r>
              <a:rPr lang="ko-KR" altLang="en-US" dirty="0" err="1"/>
              <a:t>토론방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DF641BEE-86D2-43C7-AA42-483D117B2F6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/>
              <a:t>① 토론방의 제목입니다</a:t>
            </a:r>
            <a:r>
              <a:rPr lang="en-US" altLang="ko-KR" dirty="0"/>
              <a:t>. </a:t>
            </a:r>
            <a:r>
              <a:rPr lang="ko-KR" altLang="en-US" dirty="0"/>
              <a:t>점수가 부여되는 기준 글자 수를 설정한 경우 제목 우측에 함께 표시됩니다</a:t>
            </a:r>
            <a:r>
              <a:rPr lang="en-US" altLang="ko-KR" dirty="0"/>
              <a:t>.</a:t>
            </a:r>
            <a:r>
              <a:rPr lang="ko-KR" altLang="en-US" dirty="0"/>
              <a:t>  </a:t>
            </a:r>
          </a:p>
          <a:p>
            <a:endParaRPr lang="ko-KR" altLang="en-US" dirty="0"/>
          </a:p>
          <a:p>
            <a:r>
              <a:rPr lang="ko-KR" altLang="en-US" dirty="0"/>
              <a:t>② 토론 작성자와 작성일</a:t>
            </a:r>
            <a:r>
              <a:rPr lang="en-US" altLang="ko-KR" dirty="0"/>
              <a:t>, </a:t>
            </a:r>
            <a:r>
              <a:rPr lang="ko-KR" altLang="en-US" dirty="0"/>
              <a:t>조회수</a:t>
            </a:r>
            <a:r>
              <a:rPr lang="en-US" altLang="ko-KR" dirty="0"/>
              <a:t>, </a:t>
            </a:r>
            <a:r>
              <a:rPr lang="ko-KR" altLang="en-US" dirty="0"/>
              <a:t>댓글수가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토론의 내용과 찬성</a:t>
            </a:r>
            <a:r>
              <a:rPr lang="en-US" altLang="ko-KR" dirty="0"/>
              <a:t>/</a:t>
            </a:r>
            <a:r>
              <a:rPr lang="ko-KR" altLang="en-US" dirty="0"/>
              <a:t>반대 수가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④ </a:t>
            </a:r>
            <a:r>
              <a:rPr lang="ko-KR" altLang="en-US" dirty="0" err="1"/>
              <a:t>토론글을</a:t>
            </a:r>
            <a:r>
              <a:rPr lang="ko-KR" altLang="en-US" dirty="0"/>
              <a:t> 작성할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④</a:t>
            </a:r>
            <a:r>
              <a:rPr lang="en-US" altLang="ko-KR" dirty="0"/>
              <a:t>-1</a:t>
            </a:r>
            <a:r>
              <a:rPr lang="ko-KR" altLang="en-US" dirty="0"/>
              <a:t> 찬성</a:t>
            </a:r>
            <a:r>
              <a:rPr lang="en-US" altLang="ko-KR" dirty="0"/>
              <a:t>/</a:t>
            </a:r>
            <a:r>
              <a:rPr lang="ko-KR" altLang="en-US" dirty="0"/>
              <a:t>반대를 클릭하여 자신의 입장을 나타낼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④</a:t>
            </a:r>
            <a:r>
              <a:rPr lang="en-US" altLang="ko-KR" dirty="0"/>
              <a:t>-2</a:t>
            </a:r>
            <a:r>
              <a:rPr lang="ko-KR" altLang="en-US" dirty="0"/>
              <a:t> 입력한 글의 글자수가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⑤ 학생들이 입력한 </a:t>
            </a:r>
            <a:r>
              <a:rPr lang="ko-KR" altLang="en-US" dirty="0" err="1"/>
              <a:t>토론글이</a:t>
            </a:r>
            <a:r>
              <a:rPr lang="ko-KR" altLang="en-US" dirty="0"/>
              <a:t> 노출됩니다</a:t>
            </a:r>
            <a:r>
              <a:rPr lang="en-US" altLang="ko-KR" dirty="0"/>
              <a:t>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⑤</a:t>
            </a:r>
            <a:r>
              <a:rPr lang="en-US" altLang="ko-KR" dirty="0"/>
              <a:t>-1 </a:t>
            </a:r>
            <a:r>
              <a:rPr lang="ko-KR" altLang="en-US" dirty="0"/>
              <a:t>해당 </a:t>
            </a:r>
            <a:r>
              <a:rPr lang="ko-KR" altLang="en-US" dirty="0" err="1"/>
              <a:t>토론글에</a:t>
            </a:r>
            <a:r>
              <a:rPr lang="ko-KR" altLang="en-US" dirty="0"/>
              <a:t> 대한 찬성</a:t>
            </a:r>
            <a:r>
              <a:rPr lang="en-US" altLang="ko-KR" dirty="0"/>
              <a:t>/</a:t>
            </a:r>
            <a:r>
              <a:rPr lang="ko-KR" altLang="en-US" dirty="0"/>
              <a:t>반대 수가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⑤</a:t>
            </a:r>
            <a:r>
              <a:rPr lang="en-US" altLang="ko-KR" dirty="0"/>
              <a:t>-2 [</a:t>
            </a:r>
            <a:r>
              <a:rPr lang="ko-KR" altLang="en-US" dirty="0"/>
              <a:t>닫힘</a:t>
            </a:r>
            <a:r>
              <a:rPr lang="en-US" altLang="ko-KR" dirty="0"/>
              <a:t>]</a:t>
            </a:r>
            <a:r>
              <a:rPr lang="ko-KR" altLang="en-US" dirty="0"/>
              <a:t>을 클릭하여 해당 댓글 내용을 닫을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⑤</a:t>
            </a:r>
            <a:r>
              <a:rPr lang="en-US" altLang="ko-KR" dirty="0"/>
              <a:t>-3 [</a:t>
            </a:r>
            <a:r>
              <a:rPr lang="ko-KR" altLang="en-US" dirty="0"/>
              <a:t>답글 달기</a:t>
            </a:r>
            <a:r>
              <a:rPr lang="en-US" altLang="ko-KR" dirty="0"/>
              <a:t>]</a:t>
            </a:r>
            <a:r>
              <a:rPr lang="ko-KR" altLang="en-US" dirty="0"/>
              <a:t>를 클릭하여 해당 </a:t>
            </a:r>
            <a:r>
              <a:rPr lang="ko-KR" altLang="en-US" dirty="0" err="1"/>
              <a:t>토론글에</a:t>
            </a:r>
            <a:r>
              <a:rPr lang="ko-KR" altLang="en-US" dirty="0"/>
              <a:t> 댓글을 달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⑤</a:t>
            </a:r>
            <a:r>
              <a:rPr lang="en-US" altLang="ko-KR" dirty="0"/>
              <a:t>-4 </a:t>
            </a:r>
            <a:r>
              <a:rPr lang="ko-KR" altLang="en-US" dirty="0"/>
              <a:t>자신이 작성한 댓글은 수정과 삭제가 가능합니다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⑥ </a:t>
            </a:r>
            <a:r>
              <a:rPr lang="en-US" altLang="ko-KR" dirty="0"/>
              <a:t>[</a:t>
            </a:r>
            <a:r>
              <a:rPr lang="ko-KR" altLang="en-US" dirty="0"/>
              <a:t>댓글 전체 닫힘</a:t>
            </a:r>
            <a:r>
              <a:rPr lang="en-US" altLang="ko-KR" dirty="0"/>
              <a:t>]</a:t>
            </a:r>
            <a:r>
              <a:rPr lang="ko-KR" altLang="en-US" dirty="0"/>
              <a:t>을 클릭하면 전체 댓글 내용을 닫을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강의실</a:t>
            </a:r>
            <a:r>
              <a:rPr lang="en-US" altLang="ko-KR" dirty="0"/>
              <a:t>&gt;</a:t>
            </a:r>
            <a:r>
              <a:rPr lang="ko-KR" altLang="en-US" dirty="0" err="1"/>
              <a:t>토론방</a:t>
            </a:r>
            <a:r>
              <a:rPr lang="en-US" altLang="ko-KR" dirty="0"/>
              <a:t>&gt;</a:t>
            </a:r>
            <a:r>
              <a:rPr lang="ko-KR" altLang="en-US" dirty="0"/>
              <a:t>상세</a:t>
            </a:r>
          </a:p>
        </p:txBody>
      </p:sp>
      <p:sp>
        <p:nvSpPr>
          <p:cNvPr id="6" name="텍스트 개체 틀 5">
            <a:extLst>
              <a:ext uri="{FF2B5EF4-FFF2-40B4-BE49-F238E27FC236}">
                <a16:creationId xmlns:a16="http://schemas.microsoft.com/office/drawing/2014/main" id="{7BE38C20-85EA-4927-8CFD-F53603BF40F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307777"/>
          </a:xfrm>
        </p:spPr>
        <p:txBody>
          <a:bodyPr/>
          <a:lstStyle/>
          <a:p>
            <a:r>
              <a:rPr lang="ko-KR" altLang="en-US" dirty="0" err="1"/>
              <a:t>토론방</a:t>
            </a:r>
            <a:r>
              <a:rPr lang="ko-KR" altLang="en-US" dirty="0"/>
              <a:t> 상세</a:t>
            </a:r>
          </a:p>
          <a:p>
            <a:endParaRPr lang="ko-KR" altLang="en-US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0213C86A-9DFD-44B1-83A7-AF91F24D0E29}"/>
              </a:ext>
            </a:extLst>
          </p:cNvPr>
          <p:cNvSpPr/>
          <p:nvPr/>
        </p:nvSpPr>
        <p:spPr>
          <a:xfrm>
            <a:off x="2145005" y="677379"/>
            <a:ext cx="3084832" cy="275103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7A914B7-8E23-43B9-BC1F-E2FDD7608AB1}"/>
              </a:ext>
            </a:extLst>
          </p:cNvPr>
          <p:cNvSpPr txBox="1">
            <a:spLocks noChangeAspect="1"/>
          </p:cNvSpPr>
          <p:nvPr/>
        </p:nvSpPr>
        <p:spPr>
          <a:xfrm>
            <a:off x="2115893" y="650413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ACE732E-F134-4130-96D2-FE058A1D3D6E}"/>
              </a:ext>
            </a:extLst>
          </p:cNvPr>
          <p:cNvSpPr txBox="1">
            <a:spLocks noChangeAspect="1"/>
          </p:cNvSpPr>
          <p:nvPr/>
        </p:nvSpPr>
        <p:spPr>
          <a:xfrm>
            <a:off x="1184633" y="1189144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6C12BD8F-10D4-4D88-A811-487F4A65013A}"/>
              </a:ext>
            </a:extLst>
          </p:cNvPr>
          <p:cNvSpPr/>
          <p:nvPr/>
        </p:nvSpPr>
        <p:spPr>
          <a:xfrm>
            <a:off x="5426046" y="2372409"/>
            <a:ext cx="544400" cy="196418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8218FB9-8152-455B-A64B-CFA917583C0B}"/>
              </a:ext>
            </a:extLst>
          </p:cNvPr>
          <p:cNvSpPr txBox="1">
            <a:spLocks noChangeAspect="1"/>
          </p:cNvSpPr>
          <p:nvPr/>
        </p:nvSpPr>
        <p:spPr>
          <a:xfrm>
            <a:off x="4970667" y="3562612"/>
            <a:ext cx="169360" cy="15220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77500" lnSpcReduction="2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5-1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2CE2B88-6A3E-4CCB-A37A-28EA2423FCD6}"/>
              </a:ext>
            </a:extLst>
          </p:cNvPr>
          <p:cNvSpPr txBox="1">
            <a:spLocks noChangeAspect="1"/>
          </p:cNvSpPr>
          <p:nvPr/>
        </p:nvSpPr>
        <p:spPr>
          <a:xfrm>
            <a:off x="5485985" y="4280463"/>
            <a:ext cx="169360" cy="15220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77500" lnSpcReduction="2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5-3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BC39863-B338-4DDC-97E0-082C41E2F0B1}"/>
              </a:ext>
            </a:extLst>
          </p:cNvPr>
          <p:cNvSpPr txBox="1">
            <a:spLocks noChangeAspect="1"/>
          </p:cNvSpPr>
          <p:nvPr/>
        </p:nvSpPr>
        <p:spPr>
          <a:xfrm>
            <a:off x="1236393" y="2371431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C45CB24-2E8B-4C5D-A582-393E4B65E53F}"/>
              </a:ext>
            </a:extLst>
          </p:cNvPr>
          <p:cNvSpPr txBox="1">
            <a:spLocks noChangeAspect="1"/>
          </p:cNvSpPr>
          <p:nvPr/>
        </p:nvSpPr>
        <p:spPr>
          <a:xfrm>
            <a:off x="5273518" y="2363093"/>
            <a:ext cx="169360" cy="15220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77500" lnSpcReduction="20000"/>
          </a:bodyPr>
          <a:lstStyle/>
          <a:p>
            <a:pPr algn="ctr"/>
            <a:r>
              <a:rPr lang="en-US" altLang="ko-KR" sz="800" b="1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4-1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F7CDB48-2BD1-46AF-96FB-13AD945ABF65}"/>
              </a:ext>
            </a:extLst>
          </p:cNvPr>
          <p:cNvSpPr txBox="1">
            <a:spLocks noChangeAspect="1"/>
          </p:cNvSpPr>
          <p:nvPr/>
        </p:nvSpPr>
        <p:spPr>
          <a:xfrm>
            <a:off x="5550873" y="3042786"/>
            <a:ext cx="169360" cy="15220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77500" lnSpcReduction="2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4-2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F966782-52AB-48BE-9924-D0090C2B3F9D}"/>
              </a:ext>
            </a:extLst>
          </p:cNvPr>
          <p:cNvSpPr txBox="1">
            <a:spLocks noChangeAspect="1"/>
          </p:cNvSpPr>
          <p:nvPr/>
        </p:nvSpPr>
        <p:spPr>
          <a:xfrm>
            <a:off x="1219137" y="3621153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344EE82A-18E2-4A24-ADEF-293538F16BDF}"/>
              </a:ext>
            </a:extLst>
          </p:cNvPr>
          <p:cNvSpPr/>
          <p:nvPr/>
        </p:nvSpPr>
        <p:spPr>
          <a:xfrm>
            <a:off x="5115678" y="3647629"/>
            <a:ext cx="544400" cy="13864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371E4326-FDFE-4F64-BE98-04AFBCBFC134}"/>
              </a:ext>
            </a:extLst>
          </p:cNvPr>
          <p:cNvSpPr/>
          <p:nvPr/>
        </p:nvSpPr>
        <p:spPr>
          <a:xfrm>
            <a:off x="5698477" y="3647629"/>
            <a:ext cx="261032" cy="13864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FAD6777-3227-4FB6-AF15-153788325096}"/>
              </a:ext>
            </a:extLst>
          </p:cNvPr>
          <p:cNvSpPr txBox="1">
            <a:spLocks noChangeAspect="1"/>
          </p:cNvSpPr>
          <p:nvPr/>
        </p:nvSpPr>
        <p:spPr>
          <a:xfrm>
            <a:off x="5940042" y="3581302"/>
            <a:ext cx="169360" cy="15220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77500" lnSpcReduction="2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5-2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EB3200D0-25BB-4F72-8791-38C9EE44A125}"/>
              </a:ext>
            </a:extLst>
          </p:cNvPr>
          <p:cNvSpPr/>
          <p:nvPr/>
        </p:nvSpPr>
        <p:spPr>
          <a:xfrm>
            <a:off x="5278055" y="2131726"/>
            <a:ext cx="754581" cy="169183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5ED3276-A297-4AC3-AEEF-77FCD17EB203}"/>
              </a:ext>
            </a:extLst>
          </p:cNvPr>
          <p:cNvSpPr txBox="1">
            <a:spLocks noChangeAspect="1"/>
          </p:cNvSpPr>
          <p:nvPr/>
        </p:nvSpPr>
        <p:spPr>
          <a:xfrm>
            <a:off x="5140027" y="2140599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682DFB7D-1CAB-44D0-9785-39194D991B8F}"/>
              </a:ext>
            </a:extLst>
          </p:cNvPr>
          <p:cNvSpPr/>
          <p:nvPr/>
        </p:nvSpPr>
        <p:spPr>
          <a:xfrm>
            <a:off x="1338903" y="1137204"/>
            <a:ext cx="4701489" cy="96222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7013E2C-3D42-4F39-A7F1-FD0B7ACE2AC4}"/>
              </a:ext>
            </a:extLst>
          </p:cNvPr>
          <p:cNvSpPr txBox="1">
            <a:spLocks noChangeAspect="1"/>
          </p:cNvSpPr>
          <p:nvPr/>
        </p:nvSpPr>
        <p:spPr>
          <a:xfrm>
            <a:off x="5356589" y="5303811"/>
            <a:ext cx="169360" cy="15220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77500" lnSpcReduction="2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5-4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61" name="그림 60">
            <a:extLst>
              <a:ext uri="{FF2B5EF4-FFF2-40B4-BE49-F238E27FC236}">
                <a16:creationId xmlns:a16="http://schemas.microsoft.com/office/drawing/2014/main" id="{29A1A1F0-9CA3-469E-A713-016CFAA654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28753" y="962199"/>
            <a:ext cx="149806" cy="14497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FF0BA0F-DEAF-4EC5-8466-3F375E98F775}"/>
              </a:ext>
            </a:extLst>
          </p:cNvPr>
          <p:cNvSpPr txBox="1">
            <a:spLocks noChangeAspect="1"/>
          </p:cNvSpPr>
          <p:nvPr/>
        </p:nvSpPr>
        <p:spPr>
          <a:xfrm>
            <a:off x="1190620" y="92767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62" name="그림 61">
            <a:extLst>
              <a:ext uri="{FF2B5EF4-FFF2-40B4-BE49-F238E27FC236}">
                <a16:creationId xmlns:a16="http://schemas.microsoft.com/office/drawing/2014/main" id="{C7B63699-DACC-47CA-865C-BA9DC56182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50749" y="3658308"/>
            <a:ext cx="181266" cy="175420"/>
          </a:xfrm>
          <a:prstGeom prst="rect">
            <a:avLst/>
          </a:prstGeom>
        </p:spPr>
      </p:pic>
      <p:pic>
        <p:nvPicPr>
          <p:cNvPr id="63" name="그림 62">
            <a:extLst>
              <a:ext uri="{FF2B5EF4-FFF2-40B4-BE49-F238E27FC236}">
                <a16:creationId xmlns:a16="http://schemas.microsoft.com/office/drawing/2014/main" id="{485363C4-3222-43F8-8A8E-4756C36C6A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56846" y="4573336"/>
            <a:ext cx="181266" cy="175420"/>
          </a:xfrm>
          <a:prstGeom prst="rect">
            <a:avLst/>
          </a:prstGeom>
        </p:spPr>
      </p:pic>
      <p:sp>
        <p:nvSpPr>
          <p:cNvPr id="64" name="직사각형 63">
            <a:extLst>
              <a:ext uri="{FF2B5EF4-FFF2-40B4-BE49-F238E27FC236}">
                <a16:creationId xmlns:a16="http://schemas.microsoft.com/office/drawing/2014/main" id="{90F027FF-A9F7-4D11-9E9D-1E1AF5E41AB2}"/>
              </a:ext>
            </a:extLst>
          </p:cNvPr>
          <p:cNvSpPr/>
          <p:nvPr/>
        </p:nvSpPr>
        <p:spPr>
          <a:xfrm>
            <a:off x="1542940" y="975467"/>
            <a:ext cx="155120" cy="1232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 dirty="0"/>
          </a:p>
        </p:txBody>
      </p:sp>
      <p:sp>
        <p:nvSpPr>
          <p:cNvPr id="65" name="직사각형 64">
            <a:extLst>
              <a:ext uri="{FF2B5EF4-FFF2-40B4-BE49-F238E27FC236}">
                <a16:creationId xmlns:a16="http://schemas.microsoft.com/office/drawing/2014/main" id="{A079D6AF-EA6A-4721-A55A-A9A64C64AB81}"/>
              </a:ext>
            </a:extLst>
          </p:cNvPr>
          <p:cNvSpPr/>
          <p:nvPr/>
        </p:nvSpPr>
        <p:spPr>
          <a:xfrm>
            <a:off x="1694147" y="2424213"/>
            <a:ext cx="155120" cy="1232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 dirty="0"/>
          </a:p>
        </p:txBody>
      </p:sp>
      <p:sp>
        <p:nvSpPr>
          <p:cNvPr id="66" name="직사각형 65">
            <a:extLst>
              <a:ext uri="{FF2B5EF4-FFF2-40B4-BE49-F238E27FC236}">
                <a16:creationId xmlns:a16="http://schemas.microsoft.com/office/drawing/2014/main" id="{BB2B6C05-8F62-4F0D-A104-9B50C538A7E1}"/>
              </a:ext>
            </a:extLst>
          </p:cNvPr>
          <p:cNvSpPr/>
          <p:nvPr/>
        </p:nvSpPr>
        <p:spPr>
          <a:xfrm>
            <a:off x="1916718" y="5685036"/>
            <a:ext cx="155120" cy="1232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 dirty="0"/>
          </a:p>
        </p:txBody>
      </p:sp>
      <p:sp>
        <p:nvSpPr>
          <p:cNvPr id="67" name="직사각형 66">
            <a:extLst>
              <a:ext uri="{FF2B5EF4-FFF2-40B4-BE49-F238E27FC236}">
                <a16:creationId xmlns:a16="http://schemas.microsoft.com/office/drawing/2014/main" id="{685BB2C2-75B5-4B49-ADC2-69D2842056DE}"/>
              </a:ext>
            </a:extLst>
          </p:cNvPr>
          <p:cNvSpPr/>
          <p:nvPr/>
        </p:nvSpPr>
        <p:spPr>
          <a:xfrm>
            <a:off x="2422450" y="4605659"/>
            <a:ext cx="155120" cy="1232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 dirty="0"/>
          </a:p>
        </p:txBody>
      </p:sp>
      <p:sp>
        <p:nvSpPr>
          <p:cNvPr id="68" name="직사각형 67">
            <a:extLst>
              <a:ext uri="{FF2B5EF4-FFF2-40B4-BE49-F238E27FC236}">
                <a16:creationId xmlns:a16="http://schemas.microsoft.com/office/drawing/2014/main" id="{C720FA63-B187-4078-9BDF-95F1D1D10178}"/>
              </a:ext>
            </a:extLst>
          </p:cNvPr>
          <p:cNvSpPr/>
          <p:nvPr/>
        </p:nvSpPr>
        <p:spPr>
          <a:xfrm>
            <a:off x="2422450" y="5049323"/>
            <a:ext cx="155120" cy="1232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3169946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수강관리 </a:t>
            </a:r>
            <a:r>
              <a:rPr lang="en-US" altLang="ko-KR" dirty="0"/>
              <a:t>- </a:t>
            </a:r>
            <a:r>
              <a:rPr lang="ko-KR" altLang="en-US" dirty="0"/>
              <a:t>수강신청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수강관리</a:t>
            </a:r>
            <a:r>
              <a:rPr lang="en-US" altLang="ko-KR" dirty="0"/>
              <a:t>&gt;</a:t>
            </a:r>
            <a:r>
              <a:rPr lang="ko-KR" altLang="en-US" dirty="0"/>
              <a:t>수강신청</a:t>
            </a: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B2A0A6B6-3D98-40EF-8F9B-010033E000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862" y="643241"/>
            <a:ext cx="6706180" cy="5691191"/>
          </a:xfrm>
          <a:prstGeom prst="rect">
            <a:avLst/>
          </a:prstGeom>
        </p:spPr>
      </p:pic>
      <p:sp>
        <p:nvSpPr>
          <p:cNvPr id="14" name="텍스트 개체 틀 3">
            <a:extLst>
              <a:ext uri="{FF2B5EF4-FFF2-40B4-BE49-F238E27FC236}">
                <a16:creationId xmlns:a16="http://schemas.microsoft.com/office/drawing/2014/main" id="{C319709C-783F-41CF-A8F5-649E696CD1B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1590674"/>
            <a:ext cx="2520000" cy="4151136"/>
          </a:xfrm>
        </p:spPr>
        <p:txBody>
          <a:bodyPr/>
          <a:lstStyle/>
          <a:p>
            <a:r>
              <a:rPr lang="ko-KR" altLang="en-US" dirty="0"/>
              <a:t>① 수강하는 학생의 기본정보 목록입니다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 </a:t>
            </a:r>
            <a:r>
              <a:rPr lang="ko-KR" altLang="en-US" dirty="0"/>
              <a:t>신청가능학점 만큼 수강신청이 가능합니다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수강신청의 공지사항이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</a:t>
            </a:r>
            <a:r>
              <a:rPr lang="en-US" altLang="ko-KR" dirty="0"/>
              <a:t> </a:t>
            </a:r>
            <a:r>
              <a:rPr lang="ko-KR" altLang="en-US" dirty="0"/>
              <a:t>목록</a:t>
            </a:r>
            <a:r>
              <a:rPr lang="en-US" altLang="ko-KR" dirty="0"/>
              <a:t>(</a:t>
            </a:r>
            <a:r>
              <a:rPr lang="ko-KR" altLang="en-US" dirty="0"/>
              <a:t>전공</a:t>
            </a:r>
            <a:r>
              <a:rPr lang="en-US" altLang="ko-KR" dirty="0"/>
              <a:t>, </a:t>
            </a:r>
            <a:r>
              <a:rPr lang="ko-KR" altLang="en-US" dirty="0"/>
              <a:t>부</a:t>
            </a:r>
            <a:r>
              <a:rPr lang="en-US" altLang="ko-KR" dirty="0"/>
              <a:t>/</a:t>
            </a:r>
            <a:r>
              <a:rPr lang="ko-KR" altLang="en-US" dirty="0"/>
              <a:t>복수</a:t>
            </a:r>
            <a:r>
              <a:rPr lang="en-US" altLang="ko-KR" dirty="0"/>
              <a:t>, </a:t>
            </a:r>
            <a:r>
              <a:rPr lang="ko-KR" altLang="en-US" dirty="0"/>
              <a:t>목표자격증</a:t>
            </a:r>
            <a:r>
              <a:rPr lang="en-US" altLang="ko-KR" dirty="0"/>
              <a:t>, </a:t>
            </a:r>
            <a:r>
              <a:rPr lang="ko-KR" altLang="en-US" dirty="0"/>
              <a:t>교양</a:t>
            </a:r>
            <a:r>
              <a:rPr lang="en-US" altLang="ko-KR" dirty="0"/>
              <a:t>, </a:t>
            </a:r>
            <a:r>
              <a:rPr lang="ko-KR" altLang="en-US" dirty="0"/>
              <a:t>전체</a:t>
            </a:r>
            <a:r>
              <a:rPr lang="en-US" altLang="ko-KR" dirty="0"/>
              <a:t>)</a:t>
            </a:r>
            <a:r>
              <a:rPr lang="ko-KR" altLang="en-US" dirty="0"/>
              <a:t> 클릭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 </a:t>
            </a:r>
            <a:r>
              <a:rPr lang="ko-KR" altLang="en-US" dirty="0"/>
              <a:t>시 하단에 해당하는 수강과목 목록이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신청 </a:t>
            </a:r>
            <a:r>
              <a:rPr lang="en-US" altLang="ko-KR" dirty="0"/>
              <a:t>: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수강신청 처리 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강의계획서</a:t>
            </a:r>
            <a:r>
              <a:rPr lang="en-US" altLang="ko-KR" dirty="0"/>
              <a:t>: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강의계획서가 팝업으로 노출됩니다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미리보기 </a:t>
            </a:r>
            <a:r>
              <a:rPr lang="en-US" altLang="ko-KR" dirty="0"/>
              <a:t>: </a:t>
            </a:r>
            <a:r>
              <a:rPr lang="ko-KR" altLang="en-US" dirty="0"/>
              <a:t>미리보기 동영상 강의가 팝업으로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④ </a:t>
            </a:r>
            <a:r>
              <a:rPr lang="ko-KR" altLang="en-US" dirty="0"/>
              <a:t>수강 신청된 내역이 노출됩니다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</a:t>
            </a:r>
            <a:r>
              <a:rPr lang="ko-KR" altLang="en-US" dirty="0"/>
              <a:t>재수강 컬럼에는</a:t>
            </a:r>
            <a:r>
              <a:rPr lang="en-US" altLang="ko-KR" dirty="0"/>
              <a:t> </a:t>
            </a:r>
            <a:r>
              <a:rPr lang="ko-KR" altLang="en-US" dirty="0"/>
              <a:t>재수강 과목인  경우 </a:t>
            </a:r>
            <a:r>
              <a:rPr lang="en-US" altLang="ko-KR" dirty="0"/>
              <a:t>Y,  </a:t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아닌 경우 </a:t>
            </a:r>
            <a:r>
              <a:rPr lang="en-US" altLang="ko-KR" dirty="0"/>
              <a:t>N</a:t>
            </a:r>
            <a:r>
              <a:rPr lang="ko-KR" altLang="en-US" dirty="0"/>
              <a:t>으로 표시됩니다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취소 </a:t>
            </a:r>
            <a:r>
              <a:rPr lang="en-US" altLang="ko-KR" dirty="0"/>
              <a:t>: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수강신청이 취소됩니다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⑤ </a:t>
            </a:r>
            <a:r>
              <a:rPr lang="ko-KR" altLang="en-US" dirty="0"/>
              <a:t>학생의 학점 이수현황 내역이 노출됩니다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    수강 신청</a:t>
            </a:r>
            <a:r>
              <a:rPr lang="en-US" altLang="ko-KR" dirty="0"/>
              <a:t>, </a:t>
            </a:r>
            <a:r>
              <a:rPr lang="ko-KR" altLang="en-US" dirty="0"/>
              <a:t>취소 시 수강신청 학점 내역은 변경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되어 노출됩니다</a:t>
            </a:r>
            <a:r>
              <a:rPr lang="en-US" altLang="ko-KR" dirty="0"/>
              <a:t>. (</a:t>
            </a:r>
            <a:r>
              <a:rPr lang="ko-KR" altLang="en-US" dirty="0"/>
              <a:t>재수강 과목의 경우 수강신청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학점에는 표시되지 않습니다</a:t>
            </a:r>
            <a:r>
              <a:rPr lang="en-US" altLang="ko-KR" dirty="0"/>
              <a:t>.)</a:t>
            </a:r>
          </a:p>
          <a:p>
            <a:endParaRPr lang="en-US" altLang="ko-KR" dirty="0"/>
          </a:p>
          <a:p>
            <a:r>
              <a:rPr lang="en-US" altLang="ko-KR" dirty="0"/>
              <a:t>⑥ </a:t>
            </a:r>
            <a:r>
              <a:rPr lang="ko-KR" altLang="en-US" dirty="0"/>
              <a:t>수강신청에 대한 등록금</a:t>
            </a:r>
            <a:r>
              <a:rPr lang="en-US" altLang="ko-KR" dirty="0"/>
              <a:t> </a:t>
            </a:r>
            <a:r>
              <a:rPr lang="ko-KR" altLang="en-US" dirty="0"/>
              <a:t>내역이 노출됩니다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    수강 신청</a:t>
            </a:r>
            <a:r>
              <a:rPr lang="en-US" altLang="ko-KR" dirty="0"/>
              <a:t>, </a:t>
            </a:r>
            <a:r>
              <a:rPr lang="ko-KR" altLang="en-US" dirty="0"/>
              <a:t>취소 시 등록금 내역은 변경되어 노출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⑦ </a:t>
            </a:r>
            <a:r>
              <a:rPr lang="ko-KR" altLang="en-US" dirty="0"/>
              <a:t>수강신청 완료 처리를 위한 버튼이며</a:t>
            </a:r>
            <a:endParaRPr lang="en-US" altLang="ko-KR" dirty="0"/>
          </a:p>
          <a:p>
            <a:r>
              <a:rPr lang="en-US" altLang="ko-KR" dirty="0"/>
              <a:t>    </a:t>
            </a:r>
            <a:r>
              <a:rPr lang="ko-KR" altLang="en-US" dirty="0"/>
              <a:t>버튼 클릭 시</a:t>
            </a:r>
            <a:r>
              <a:rPr lang="en-US" altLang="ko-KR" dirty="0"/>
              <a:t>,</a:t>
            </a:r>
            <a:r>
              <a:rPr lang="ko-KR" altLang="en-US" dirty="0"/>
              <a:t> 등록금</a:t>
            </a:r>
            <a:r>
              <a:rPr lang="en-US" altLang="ko-KR" dirty="0"/>
              <a:t> </a:t>
            </a:r>
            <a:r>
              <a:rPr lang="ko-KR" altLang="en-US" dirty="0"/>
              <a:t>납부 화면으로 이동됩니다</a:t>
            </a:r>
            <a:r>
              <a:rPr lang="en-US" altLang="ko-KR" dirty="0"/>
              <a:t>.</a:t>
            </a:r>
          </a:p>
        </p:txBody>
      </p:sp>
      <p:sp>
        <p:nvSpPr>
          <p:cNvPr id="15" name="텍스트 개체 틀 7">
            <a:extLst>
              <a:ext uri="{FF2B5EF4-FFF2-40B4-BE49-F238E27FC236}">
                <a16:creationId xmlns:a16="http://schemas.microsoft.com/office/drawing/2014/main" id="{D75EE365-4A65-4159-95C7-F871AD15F0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수강신청 홈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10753B4E-E061-4C1C-9D4B-E52167A96CE9}"/>
              </a:ext>
            </a:extLst>
          </p:cNvPr>
          <p:cNvSpPr/>
          <p:nvPr/>
        </p:nvSpPr>
        <p:spPr>
          <a:xfrm>
            <a:off x="3472225" y="2110435"/>
            <a:ext cx="3306079" cy="124259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E1BAD86-F98A-4F14-920D-6EF401E44E87}"/>
              </a:ext>
            </a:extLst>
          </p:cNvPr>
          <p:cNvSpPr txBox="1">
            <a:spLocks noChangeAspect="1"/>
          </p:cNvSpPr>
          <p:nvPr/>
        </p:nvSpPr>
        <p:spPr>
          <a:xfrm>
            <a:off x="224208" y="1315515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AC35176-B6B6-4EA4-A146-87E6D00B893B}"/>
              </a:ext>
            </a:extLst>
          </p:cNvPr>
          <p:cNvSpPr/>
          <p:nvPr/>
        </p:nvSpPr>
        <p:spPr>
          <a:xfrm>
            <a:off x="260059" y="1224489"/>
            <a:ext cx="6518246" cy="838931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342D2F3-DAAF-4730-8465-5640D595FC29}"/>
              </a:ext>
            </a:extLst>
          </p:cNvPr>
          <p:cNvSpPr/>
          <p:nvPr/>
        </p:nvSpPr>
        <p:spPr>
          <a:xfrm>
            <a:off x="260059" y="2117860"/>
            <a:ext cx="3176316" cy="3900693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C6B05B6-4570-4490-BD7E-56AACCD50C00}"/>
              </a:ext>
            </a:extLst>
          </p:cNvPr>
          <p:cNvSpPr txBox="1">
            <a:spLocks noChangeAspect="1"/>
          </p:cNvSpPr>
          <p:nvPr/>
        </p:nvSpPr>
        <p:spPr>
          <a:xfrm>
            <a:off x="182923" y="2117860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41A10A16-5F0A-4199-9F86-1027322C1DBF}"/>
              </a:ext>
            </a:extLst>
          </p:cNvPr>
          <p:cNvSpPr/>
          <p:nvPr/>
        </p:nvSpPr>
        <p:spPr>
          <a:xfrm>
            <a:off x="3490300" y="3892887"/>
            <a:ext cx="3288003" cy="1010951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3E719598-0C95-4DF1-8FFB-9EC87DEAD1FA}"/>
              </a:ext>
            </a:extLst>
          </p:cNvPr>
          <p:cNvSpPr/>
          <p:nvPr/>
        </p:nvSpPr>
        <p:spPr>
          <a:xfrm>
            <a:off x="3495867" y="4924531"/>
            <a:ext cx="3282436" cy="1094022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66EC82F-3126-4A0A-9574-470F0DECCA63}"/>
              </a:ext>
            </a:extLst>
          </p:cNvPr>
          <p:cNvSpPr txBox="1">
            <a:spLocks noChangeAspect="1"/>
          </p:cNvSpPr>
          <p:nvPr/>
        </p:nvSpPr>
        <p:spPr>
          <a:xfrm>
            <a:off x="3448797" y="2082336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623652A-9ECA-44B8-8CD5-72402717EB49}"/>
              </a:ext>
            </a:extLst>
          </p:cNvPr>
          <p:cNvSpPr txBox="1">
            <a:spLocks noChangeAspect="1"/>
          </p:cNvSpPr>
          <p:nvPr/>
        </p:nvSpPr>
        <p:spPr>
          <a:xfrm>
            <a:off x="3464851" y="3768996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24355DA-D9C2-4247-9C8E-53844571715A}"/>
              </a:ext>
            </a:extLst>
          </p:cNvPr>
          <p:cNvSpPr txBox="1">
            <a:spLocks noChangeAspect="1"/>
          </p:cNvSpPr>
          <p:nvPr/>
        </p:nvSpPr>
        <p:spPr>
          <a:xfrm>
            <a:off x="3434049" y="4888958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F234A025-0065-4D26-A2B6-19A236DD7406}"/>
              </a:ext>
            </a:extLst>
          </p:cNvPr>
          <p:cNvSpPr/>
          <p:nvPr/>
        </p:nvSpPr>
        <p:spPr>
          <a:xfrm>
            <a:off x="3225800" y="6083473"/>
            <a:ext cx="569888" cy="207158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FBDE1DC-C1A2-477B-B61F-CDD49E050C2E}"/>
              </a:ext>
            </a:extLst>
          </p:cNvPr>
          <p:cNvSpPr txBox="1">
            <a:spLocks noChangeAspect="1"/>
          </p:cNvSpPr>
          <p:nvPr/>
        </p:nvSpPr>
        <p:spPr>
          <a:xfrm>
            <a:off x="3148664" y="603785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C1682AC4-5E32-4DEB-82A9-F2B3595E0DCE}"/>
              </a:ext>
            </a:extLst>
          </p:cNvPr>
          <p:cNvSpPr/>
          <p:nvPr/>
        </p:nvSpPr>
        <p:spPr>
          <a:xfrm>
            <a:off x="260059" y="986605"/>
            <a:ext cx="6518246" cy="20680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2ECF81C-E287-427A-9FDD-1C1B4E1F822A}"/>
              </a:ext>
            </a:extLst>
          </p:cNvPr>
          <p:cNvSpPr txBox="1">
            <a:spLocks noChangeAspect="1"/>
          </p:cNvSpPr>
          <p:nvPr/>
        </p:nvSpPr>
        <p:spPr>
          <a:xfrm>
            <a:off x="232207" y="912600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7" name="텍스트 개체 틀 3">
            <a:extLst>
              <a:ext uri="{FF2B5EF4-FFF2-40B4-BE49-F238E27FC236}">
                <a16:creationId xmlns:a16="http://schemas.microsoft.com/office/drawing/2014/main" id="{E8DAFBD2-1581-4EBA-AA68-B27207F59C89}"/>
              </a:ext>
            </a:extLst>
          </p:cNvPr>
          <p:cNvSpPr txBox="1">
            <a:spLocks/>
          </p:cNvSpPr>
          <p:nvPr/>
        </p:nvSpPr>
        <p:spPr>
          <a:xfrm>
            <a:off x="7212637" y="955105"/>
            <a:ext cx="2520000" cy="553485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 kern="1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defRPr>
            </a:lvl1pPr>
            <a:lvl2pPr marL="456926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99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913851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99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1370777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49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1827703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49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수강신청 홈에 입장한 모습입니다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수강 과목을 확인하고 신청</a:t>
            </a:r>
            <a:r>
              <a:rPr lang="en-US" altLang="ko-KR" dirty="0"/>
              <a:t>, </a:t>
            </a:r>
            <a:r>
              <a:rPr lang="ko-KR" altLang="en-US" dirty="0"/>
              <a:t>신청취소 버튼으로 수강신청을 진행하며</a:t>
            </a:r>
            <a:r>
              <a:rPr lang="en-US" altLang="ko-KR" dirty="0"/>
              <a:t> </a:t>
            </a:r>
            <a:r>
              <a:rPr lang="ko-KR" altLang="en-US" dirty="0"/>
              <a:t>수강신청 완료 버튼 클릭 시</a:t>
            </a:r>
            <a:r>
              <a:rPr lang="en-US" altLang="ko-KR" dirty="0"/>
              <a:t>,</a:t>
            </a:r>
            <a:r>
              <a:rPr lang="ko-KR" altLang="en-US" dirty="0"/>
              <a:t>  등록금 납부 화면으로 이동 할 수 있습니다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23417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수강관리 </a:t>
            </a:r>
            <a:r>
              <a:rPr lang="en-US" altLang="ko-KR" dirty="0"/>
              <a:t>- </a:t>
            </a:r>
            <a:r>
              <a:rPr lang="ko-KR" altLang="en-US" dirty="0"/>
              <a:t>수강신청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수강관리</a:t>
            </a:r>
            <a:r>
              <a:rPr lang="en-US" altLang="ko-KR" dirty="0"/>
              <a:t>&gt;</a:t>
            </a:r>
            <a:r>
              <a:rPr lang="ko-KR" altLang="en-US" dirty="0"/>
              <a:t>수강신청</a:t>
            </a:r>
          </a:p>
          <a:p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5B6A26C9-FC65-4487-8698-2D1549493B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11" y="673686"/>
            <a:ext cx="5226654" cy="5645802"/>
          </a:xfrm>
          <a:prstGeom prst="rect">
            <a:avLst/>
          </a:prstGeom>
        </p:spPr>
      </p:pic>
      <p:sp>
        <p:nvSpPr>
          <p:cNvPr id="5" name="텍스트 개체 틀 3">
            <a:extLst>
              <a:ext uri="{FF2B5EF4-FFF2-40B4-BE49-F238E27FC236}">
                <a16:creationId xmlns:a16="http://schemas.microsoft.com/office/drawing/2014/main" id="{C749C20E-AFA9-47A6-8C68-D3A4DEC0915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29148"/>
            <a:ext cx="2520000" cy="2490682"/>
          </a:xfrm>
        </p:spPr>
        <p:txBody>
          <a:bodyPr/>
          <a:lstStyle/>
          <a:p>
            <a:r>
              <a:rPr lang="ko-KR" altLang="en-US" dirty="0"/>
              <a:t>① 전공 목록을 선택합니다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</a:t>
            </a:r>
            <a:r>
              <a:rPr lang="ko-KR" altLang="en-US" dirty="0"/>
              <a:t>선택 시 수강하는 학생 전공에 해당하는 수강과목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② 수강 하고자 하는 과목을 확인 후 신청 버튼을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</a:t>
            </a:r>
            <a:r>
              <a:rPr lang="ko-KR" altLang="en-US" dirty="0"/>
              <a:t> 클릭합니다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신청 </a:t>
            </a:r>
            <a:r>
              <a:rPr lang="en-US" altLang="ko-KR" dirty="0"/>
              <a:t>: </a:t>
            </a:r>
            <a:r>
              <a:rPr lang="ko-KR" altLang="en-US" dirty="0"/>
              <a:t>수강 신청 시 클릭 하는 버튼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재수강 </a:t>
            </a:r>
            <a:r>
              <a:rPr lang="en-US" altLang="ko-KR" dirty="0"/>
              <a:t>: </a:t>
            </a:r>
            <a:r>
              <a:rPr lang="ko-KR" altLang="en-US" dirty="0"/>
              <a:t>재수강 과목인 경우 노출되는 버튼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학년 </a:t>
            </a:r>
            <a:r>
              <a:rPr lang="en-US" altLang="ko-KR" dirty="0"/>
              <a:t>: </a:t>
            </a:r>
            <a:r>
              <a:rPr lang="ko-KR" altLang="en-US" dirty="0"/>
              <a:t>과목의 권장 </a:t>
            </a:r>
            <a:r>
              <a:rPr lang="ko-KR" altLang="en-US" dirty="0" err="1"/>
              <a:t>수강학년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이수구분 </a:t>
            </a:r>
            <a:r>
              <a:rPr lang="en-US" altLang="ko-KR" dirty="0"/>
              <a:t>: </a:t>
            </a:r>
            <a:r>
              <a:rPr lang="ko-KR" altLang="en-US" dirty="0"/>
              <a:t>과목의 이수구분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개설학과 </a:t>
            </a:r>
            <a:r>
              <a:rPr lang="en-US" altLang="ko-KR" dirty="0"/>
              <a:t>: </a:t>
            </a:r>
            <a:r>
              <a:rPr lang="ko-KR" altLang="en-US" dirty="0"/>
              <a:t>과목의 개설학과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교과목명 </a:t>
            </a:r>
            <a:r>
              <a:rPr lang="en-US" altLang="ko-KR" dirty="0"/>
              <a:t>: </a:t>
            </a:r>
            <a:r>
              <a:rPr lang="ko-KR" altLang="en-US" dirty="0"/>
              <a:t>과목의 과목명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 err="1"/>
              <a:t>교수명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과목의 대표 강의 교수 명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학점 </a:t>
            </a:r>
            <a:r>
              <a:rPr lang="en-US" altLang="ko-KR" dirty="0"/>
              <a:t>: </a:t>
            </a:r>
            <a:r>
              <a:rPr lang="ko-KR" altLang="en-US" dirty="0"/>
              <a:t>과목의 학점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강의계획서 </a:t>
            </a:r>
            <a:r>
              <a:rPr lang="en-US" altLang="ko-KR" dirty="0"/>
              <a:t>: </a:t>
            </a:r>
            <a:r>
              <a:rPr lang="ko-KR" altLang="en-US" dirty="0"/>
              <a:t>과목의 강의계획서 호출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미리보기 </a:t>
            </a:r>
            <a:r>
              <a:rPr lang="en-US" altLang="ko-KR" dirty="0"/>
              <a:t>: </a:t>
            </a:r>
            <a:r>
              <a:rPr lang="ko-KR" altLang="en-US" dirty="0"/>
              <a:t>과목의 동영상 미리보기 호출</a:t>
            </a:r>
          </a:p>
          <a:p>
            <a:endParaRPr lang="en-US" altLang="ko-KR" dirty="0"/>
          </a:p>
        </p:txBody>
      </p:sp>
      <p:sp>
        <p:nvSpPr>
          <p:cNvPr id="6" name="텍스트 개체 틀 7">
            <a:extLst>
              <a:ext uri="{FF2B5EF4-FFF2-40B4-BE49-F238E27FC236}">
                <a16:creationId xmlns:a16="http://schemas.microsoft.com/office/drawing/2014/main" id="{5FC55223-57A4-4834-921B-CA012DCAED8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수강과목목록</a:t>
            </a:r>
            <a:r>
              <a:rPr lang="en-US" altLang="ko-KR" dirty="0"/>
              <a:t>(</a:t>
            </a:r>
            <a:r>
              <a:rPr lang="ko-KR" altLang="en-US" dirty="0"/>
              <a:t>전공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17BBA86-F049-45B8-BFCE-377BC7CDAA68}"/>
              </a:ext>
            </a:extLst>
          </p:cNvPr>
          <p:cNvSpPr txBox="1">
            <a:spLocks noChangeAspect="1"/>
          </p:cNvSpPr>
          <p:nvPr/>
        </p:nvSpPr>
        <p:spPr>
          <a:xfrm>
            <a:off x="742506" y="1714530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08D7724A-3521-4EA2-9B71-EC6D72CE2FCF}"/>
              </a:ext>
            </a:extLst>
          </p:cNvPr>
          <p:cNvSpPr/>
          <p:nvPr/>
        </p:nvSpPr>
        <p:spPr>
          <a:xfrm>
            <a:off x="819642" y="1754826"/>
            <a:ext cx="511468" cy="26766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3EE797B6-7290-4953-9771-665B0707D754}"/>
              </a:ext>
            </a:extLst>
          </p:cNvPr>
          <p:cNvSpPr/>
          <p:nvPr/>
        </p:nvSpPr>
        <p:spPr>
          <a:xfrm>
            <a:off x="819642" y="706274"/>
            <a:ext cx="1111293" cy="35560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50C31EB-8B35-4249-93C3-292E9418E59B}"/>
              </a:ext>
            </a:extLst>
          </p:cNvPr>
          <p:cNvSpPr txBox="1">
            <a:spLocks noChangeAspect="1"/>
          </p:cNvSpPr>
          <p:nvPr/>
        </p:nvSpPr>
        <p:spPr>
          <a:xfrm>
            <a:off x="812811" y="660670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B140334-AC77-4102-A5CD-5E8E0C4B3463}"/>
              </a:ext>
            </a:extLst>
          </p:cNvPr>
          <p:cNvSpPr/>
          <p:nvPr/>
        </p:nvSpPr>
        <p:spPr>
          <a:xfrm>
            <a:off x="4461387" y="1600200"/>
            <a:ext cx="243348" cy="47192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622718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수강관리 </a:t>
            </a:r>
            <a:r>
              <a:rPr lang="en-US" altLang="ko-KR" dirty="0"/>
              <a:t>- </a:t>
            </a:r>
            <a:r>
              <a:rPr lang="ko-KR" altLang="en-US" dirty="0"/>
              <a:t>수강신청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수강관리</a:t>
            </a:r>
            <a:r>
              <a:rPr lang="en-US" altLang="ko-KR" dirty="0"/>
              <a:t>&gt;</a:t>
            </a:r>
            <a:r>
              <a:rPr lang="ko-KR" altLang="en-US" dirty="0"/>
              <a:t>수강신청</a:t>
            </a:r>
          </a:p>
          <a:p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FF741D1-A6F6-4F34-B0C7-90B5332B0F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623" y="660670"/>
            <a:ext cx="5324850" cy="5622143"/>
          </a:xfrm>
          <a:prstGeom prst="rect">
            <a:avLst/>
          </a:prstGeom>
        </p:spPr>
      </p:pic>
      <p:sp>
        <p:nvSpPr>
          <p:cNvPr id="5" name="텍스트 개체 틀 3">
            <a:extLst>
              <a:ext uri="{FF2B5EF4-FFF2-40B4-BE49-F238E27FC236}">
                <a16:creationId xmlns:a16="http://schemas.microsoft.com/office/drawing/2014/main" id="{AD751600-2FCC-46C1-BA2C-48B0025F10E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29148"/>
            <a:ext cx="2520000" cy="2490682"/>
          </a:xfrm>
        </p:spPr>
        <p:txBody>
          <a:bodyPr/>
          <a:lstStyle/>
          <a:p>
            <a:r>
              <a:rPr lang="ko-KR" altLang="en-US" dirty="0"/>
              <a:t>① 부</a:t>
            </a:r>
            <a:r>
              <a:rPr lang="en-US" altLang="ko-KR" dirty="0"/>
              <a:t>/</a:t>
            </a:r>
            <a:r>
              <a:rPr lang="ko-KR" altLang="en-US" dirty="0"/>
              <a:t>복수 목록을 선택합니다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</a:t>
            </a:r>
            <a:r>
              <a:rPr lang="ko-KR" altLang="en-US" dirty="0"/>
              <a:t>선택 시 수강하는 학생 부전공 또는 복수전공에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해당하는 수강과목이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② 수강 하고자 하는 과목을 확인 후 신청 버튼을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클릭합니다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신청 </a:t>
            </a:r>
            <a:r>
              <a:rPr lang="en-US" altLang="ko-KR" dirty="0"/>
              <a:t>: </a:t>
            </a:r>
            <a:r>
              <a:rPr lang="ko-KR" altLang="en-US" dirty="0"/>
              <a:t>수강 신청 시 클릭 하는 버튼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재수강 </a:t>
            </a:r>
            <a:r>
              <a:rPr lang="en-US" altLang="ko-KR" dirty="0"/>
              <a:t>: </a:t>
            </a:r>
            <a:r>
              <a:rPr lang="ko-KR" altLang="en-US" dirty="0"/>
              <a:t>재수강 과목인 경우 노출되는 버튼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학년 </a:t>
            </a:r>
            <a:r>
              <a:rPr lang="en-US" altLang="ko-KR" dirty="0"/>
              <a:t>: </a:t>
            </a:r>
            <a:r>
              <a:rPr lang="ko-KR" altLang="en-US" dirty="0"/>
              <a:t>과목의 권장 </a:t>
            </a:r>
            <a:r>
              <a:rPr lang="ko-KR" altLang="en-US" dirty="0" err="1"/>
              <a:t>수강학년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이수구분 </a:t>
            </a:r>
            <a:r>
              <a:rPr lang="en-US" altLang="ko-KR" dirty="0"/>
              <a:t>: </a:t>
            </a:r>
            <a:r>
              <a:rPr lang="ko-KR" altLang="en-US" dirty="0"/>
              <a:t>과목의 이수구분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개설학과 </a:t>
            </a:r>
            <a:r>
              <a:rPr lang="en-US" altLang="ko-KR" dirty="0"/>
              <a:t>: </a:t>
            </a:r>
            <a:r>
              <a:rPr lang="ko-KR" altLang="en-US" dirty="0"/>
              <a:t>과목의 개설학과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교과목명 </a:t>
            </a:r>
            <a:r>
              <a:rPr lang="en-US" altLang="ko-KR" dirty="0"/>
              <a:t>: </a:t>
            </a:r>
            <a:r>
              <a:rPr lang="ko-KR" altLang="en-US" dirty="0"/>
              <a:t>과목의 과목명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 err="1"/>
              <a:t>교수명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과목의 대표 강의 교수 명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학점 </a:t>
            </a:r>
            <a:r>
              <a:rPr lang="en-US" altLang="ko-KR" dirty="0"/>
              <a:t>: </a:t>
            </a:r>
            <a:r>
              <a:rPr lang="ko-KR" altLang="en-US" dirty="0"/>
              <a:t>과목의 학점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강의계획서 </a:t>
            </a:r>
            <a:r>
              <a:rPr lang="en-US" altLang="ko-KR" dirty="0"/>
              <a:t>: </a:t>
            </a:r>
            <a:r>
              <a:rPr lang="ko-KR" altLang="en-US" dirty="0"/>
              <a:t>과목의 강의계획서 호출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미리보기 </a:t>
            </a:r>
            <a:r>
              <a:rPr lang="en-US" altLang="ko-KR" dirty="0"/>
              <a:t>: </a:t>
            </a:r>
            <a:r>
              <a:rPr lang="ko-KR" altLang="en-US" dirty="0"/>
              <a:t>과목의 동영상 미리보기 호출</a:t>
            </a:r>
          </a:p>
          <a:p>
            <a:endParaRPr lang="en-US" altLang="ko-KR" dirty="0"/>
          </a:p>
        </p:txBody>
      </p:sp>
      <p:sp>
        <p:nvSpPr>
          <p:cNvPr id="6" name="텍스트 개체 틀 7">
            <a:extLst>
              <a:ext uri="{FF2B5EF4-FFF2-40B4-BE49-F238E27FC236}">
                <a16:creationId xmlns:a16="http://schemas.microsoft.com/office/drawing/2014/main" id="{98437834-FA09-4A4E-9442-9AEB9755D55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수강과목목록</a:t>
            </a:r>
            <a:r>
              <a:rPr lang="en-US" altLang="ko-KR" dirty="0"/>
              <a:t>(</a:t>
            </a:r>
            <a:r>
              <a:rPr lang="ko-KR" altLang="en-US" dirty="0"/>
              <a:t>부</a:t>
            </a:r>
            <a:r>
              <a:rPr lang="en-US" altLang="ko-KR" dirty="0"/>
              <a:t>/</a:t>
            </a:r>
            <a:r>
              <a:rPr lang="ko-KR" altLang="en-US" dirty="0"/>
              <a:t>복수전공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51D5D41-3EDB-4F75-9A8A-50274450C2C3}"/>
              </a:ext>
            </a:extLst>
          </p:cNvPr>
          <p:cNvSpPr txBox="1">
            <a:spLocks noChangeAspect="1"/>
          </p:cNvSpPr>
          <p:nvPr/>
        </p:nvSpPr>
        <p:spPr>
          <a:xfrm>
            <a:off x="728752" y="2201227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558076A-B6A0-4F85-9D2F-2AFAA6DFE931}"/>
              </a:ext>
            </a:extLst>
          </p:cNvPr>
          <p:cNvSpPr/>
          <p:nvPr/>
        </p:nvSpPr>
        <p:spPr>
          <a:xfrm>
            <a:off x="805888" y="2241523"/>
            <a:ext cx="511468" cy="26766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A822DBF9-FBA5-4D43-84B7-D2983EF854A7}"/>
              </a:ext>
            </a:extLst>
          </p:cNvPr>
          <p:cNvSpPr/>
          <p:nvPr/>
        </p:nvSpPr>
        <p:spPr>
          <a:xfrm>
            <a:off x="1881526" y="706274"/>
            <a:ext cx="1111293" cy="35560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385E96D-40AC-4806-96DA-869816DC8EA5}"/>
              </a:ext>
            </a:extLst>
          </p:cNvPr>
          <p:cNvSpPr txBox="1">
            <a:spLocks noChangeAspect="1"/>
          </p:cNvSpPr>
          <p:nvPr/>
        </p:nvSpPr>
        <p:spPr>
          <a:xfrm>
            <a:off x="1874695" y="660670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66ED0CF-1E6F-4891-A0DB-AA65E26678C9}"/>
              </a:ext>
            </a:extLst>
          </p:cNvPr>
          <p:cNvSpPr/>
          <p:nvPr/>
        </p:nvSpPr>
        <p:spPr>
          <a:xfrm>
            <a:off x="4244830" y="1726991"/>
            <a:ext cx="318782" cy="44703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597563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수강관리 </a:t>
            </a:r>
            <a:r>
              <a:rPr lang="en-US" altLang="ko-KR" dirty="0"/>
              <a:t>- </a:t>
            </a:r>
            <a:r>
              <a:rPr lang="ko-KR" altLang="en-US" dirty="0"/>
              <a:t>수강신청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수강관리</a:t>
            </a:r>
            <a:r>
              <a:rPr lang="en-US" altLang="ko-KR" dirty="0"/>
              <a:t>&gt;</a:t>
            </a:r>
            <a:r>
              <a:rPr lang="ko-KR" altLang="en-US" dirty="0"/>
              <a:t>수강신청</a:t>
            </a:r>
          </a:p>
          <a:p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C9CE2A7-6516-4EE9-9C5B-6788330D9B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159" y="662228"/>
            <a:ext cx="4722856" cy="5822294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77129B3B-EF60-4BEE-8BE7-CA212B7EB2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1203" y="1101653"/>
            <a:ext cx="2838450" cy="228600"/>
          </a:xfrm>
          <a:prstGeom prst="rect">
            <a:avLst/>
          </a:prstGeom>
        </p:spPr>
      </p:pic>
      <p:sp>
        <p:nvSpPr>
          <p:cNvPr id="7" name="텍스트 개체 틀 3">
            <a:extLst>
              <a:ext uri="{FF2B5EF4-FFF2-40B4-BE49-F238E27FC236}">
                <a16:creationId xmlns:a16="http://schemas.microsoft.com/office/drawing/2014/main" id="{095F5757-A740-4552-A2E4-4591B24C23A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29148"/>
            <a:ext cx="2520000" cy="4012765"/>
          </a:xfrm>
        </p:spPr>
        <p:txBody>
          <a:bodyPr/>
          <a:lstStyle/>
          <a:p>
            <a:r>
              <a:rPr lang="ko-KR" altLang="en-US" dirty="0"/>
              <a:t>① 목표자격증 목록을 선택합니다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</a:t>
            </a:r>
          </a:p>
          <a:p>
            <a:r>
              <a:rPr lang="ko-KR" altLang="en-US" dirty="0"/>
              <a:t>② 자격증 목록이 노출됩니다</a:t>
            </a:r>
            <a:r>
              <a:rPr lang="en-US" altLang="ko-KR" dirty="0"/>
              <a:t>.</a:t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자격증을 선택하면 하단 자격증 교과목 리스트에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해당 자격증의 수강과목이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학생이 등록한 목표 자격증 목록이 노출됩니다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</a:t>
            </a:r>
            <a:r>
              <a:rPr lang="ko-KR" altLang="en-US" dirty="0"/>
              <a:t>자격증 선택 시 자격증 목록이 자동으로 </a:t>
            </a:r>
            <a:r>
              <a:rPr lang="ko-KR" altLang="en-US" dirty="0" err="1"/>
              <a:t>셋팅되어</a:t>
            </a:r>
            <a:r>
              <a:rPr lang="ko-KR" altLang="en-US" dirty="0"/>
              <a:t>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하단 자격증 교과목 리스트에 해당 자격증의 수강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과목이 노출됩니다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    ③</a:t>
            </a:r>
            <a:r>
              <a:rPr lang="en-US" altLang="ko-KR" dirty="0"/>
              <a:t>-1 </a:t>
            </a:r>
            <a:r>
              <a:rPr lang="ko-KR" altLang="en-US" dirty="0"/>
              <a:t>학생이 등록한 목표 자격증 클릭 시</a:t>
            </a:r>
            <a:r>
              <a:rPr lang="en-US" altLang="ko-KR"/>
              <a:t>,</a:t>
            </a:r>
            <a:r>
              <a:rPr lang="ko-KR" altLang="en-US"/>
              <a:t> 학생이    </a:t>
            </a:r>
            <a:endParaRPr lang="en-US" altLang="ko-KR"/>
          </a:p>
          <a:p>
            <a:r>
              <a:rPr lang="en-US" altLang="ko-KR"/>
              <a:t>    </a:t>
            </a:r>
            <a:r>
              <a:rPr lang="ko-KR" altLang="en-US"/>
              <a:t>등록한 </a:t>
            </a:r>
            <a:r>
              <a:rPr lang="ko-KR" altLang="en-US" dirty="0"/>
              <a:t>전체 목표 자격증에 대한 취득 목표</a:t>
            </a:r>
            <a:r>
              <a:rPr lang="en-US" altLang="ko-KR" dirty="0"/>
              <a:t> </a:t>
            </a:r>
            <a:r>
              <a:rPr lang="ko-KR" altLang="en-US" dirty="0"/>
              <a:t>자격증 </a:t>
            </a:r>
            <a:endParaRPr lang="en-US" altLang="ko-KR" dirty="0"/>
          </a:p>
          <a:p>
            <a:r>
              <a:rPr lang="en-US" altLang="ko-KR" dirty="0"/>
              <a:t>    </a:t>
            </a:r>
            <a:r>
              <a:rPr lang="ko-KR" altLang="en-US" dirty="0"/>
              <a:t>교과목 이수현황 팝업이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④ 수강 하고자 하는 과목을 확인 후 신청 버튼을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클릭합니다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신청 </a:t>
            </a:r>
            <a:r>
              <a:rPr lang="en-US" altLang="ko-KR" dirty="0"/>
              <a:t>: </a:t>
            </a:r>
            <a:r>
              <a:rPr lang="ko-KR" altLang="en-US" dirty="0"/>
              <a:t>수강 신청 시 클릭 하는 버튼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재수강 </a:t>
            </a:r>
            <a:r>
              <a:rPr lang="en-US" altLang="ko-KR" dirty="0"/>
              <a:t>: </a:t>
            </a:r>
            <a:r>
              <a:rPr lang="ko-KR" altLang="en-US" dirty="0"/>
              <a:t>재수강 과목인 경우 노출되는 버튼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학년 </a:t>
            </a:r>
            <a:r>
              <a:rPr lang="en-US" altLang="ko-KR" dirty="0"/>
              <a:t>: </a:t>
            </a:r>
            <a:r>
              <a:rPr lang="ko-KR" altLang="en-US" dirty="0"/>
              <a:t>과목의 권장 </a:t>
            </a:r>
            <a:r>
              <a:rPr lang="ko-KR" altLang="en-US" dirty="0" err="1"/>
              <a:t>수강학년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이수구분 </a:t>
            </a:r>
            <a:r>
              <a:rPr lang="en-US" altLang="ko-KR" dirty="0"/>
              <a:t>: </a:t>
            </a:r>
            <a:r>
              <a:rPr lang="ko-KR" altLang="en-US" dirty="0"/>
              <a:t>과목의 이수구분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개설학과 </a:t>
            </a:r>
            <a:r>
              <a:rPr lang="en-US" altLang="ko-KR" dirty="0"/>
              <a:t>: </a:t>
            </a:r>
            <a:r>
              <a:rPr lang="ko-KR" altLang="en-US" dirty="0"/>
              <a:t>과목의 개설학과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교과목명 </a:t>
            </a:r>
            <a:r>
              <a:rPr lang="en-US" altLang="ko-KR" dirty="0"/>
              <a:t>: </a:t>
            </a:r>
            <a:r>
              <a:rPr lang="ko-KR" altLang="en-US" dirty="0"/>
              <a:t>과목의 과목명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 err="1"/>
              <a:t>교수명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과목의 대표 강의 교수 명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학점 </a:t>
            </a:r>
            <a:r>
              <a:rPr lang="en-US" altLang="ko-KR" dirty="0"/>
              <a:t>: </a:t>
            </a:r>
            <a:r>
              <a:rPr lang="ko-KR" altLang="en-US" dirty="0"/>
              <a:t>과목의 학점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강의계획서 </a:t>
            </a:r>
            <a:r>
              <a:rPr lang="en-US" altLang="ko-KR" dirty="0"/>
              <a:t>: </a:t>
            </a:r>
            <a:r>
              <a:rPr lang="ko-KR" altLang="en-US" dirty="0"/>
              <a:t>과목의 강의계획서 호출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미리보기 </a:t>
            </a:r>
            <a:r>
              <a:rPr lang="en-US" altLang="ko-KR" dirty="0"/>
              <a:t>: </a:t>
            </a:r>
            <a:r>
              <a:rPr lang="ko-KR" altLang="en-US" dirty="0"/>
              <a:t>과목의 동영상 미리보기 호출</a:t>
            </a:r>
          </a:p>
          <a:p>
            <a:endParaRPr lang="en-US" altLang="ko-KR" dirty="0"/>
          </a:p>
        </p:txBody>
      </p:sp>
      <p:sp>
        <p:nvSpPr>
          <p:cNvPr id="8" name="텍스트 개체 틀 7">
            <a:extLst>
              <a:ext uri="{FF2B5EF4-FFF2-40B4-BE49-F238E27FC236}">
                <a16:creationId xmlns:a16="http://schemas.microsoft.com/office/drawing/2014/main" id="{F86621CD-474A-427D-A6F3-DB5C8E6B56F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수강과목목록</a:t>
            </a:r>
            <a:r>
              <a:rPr lang="en-US" altLang="ko-KR" dirty="0"/>
              <a:t>(</a:t>
            </a:r>
            <a:r>
              <a:rPr lang="ko-KR" altLang="en-US" dirty="0"/>
              <a:t>목표자격증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7B63B20D-6CA0-4AAE-A928-6F99FCD52562}"/>
              </a:ext>
            </a:extLst>
          </p:cNvPr>
          <p:cNvSpPr/>
          <p:nvPr/>
        </p:nvSpPr>
        <p:spPr>
          <a:xfrm>
            <a:off x="1059812" y="2601099"/>
            <a:ext cx="463060" cy="243581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78090B13-292D-4F2C-967D-BA4C35AB4E32}"/>
              </a:ext>
            </a:extLst>
          </p:cNvPr>
          <p:cNvSpPr/>
          <p:nvPr/>
        </p:nvSpPr>
        <p:spPr>
          <a:xfrm>
            <a:off x="2940802" y="719133"/>
            <a:ext cx="974895" cy="331692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90E49E-7D99-4489-AC5F-789A02308975}"/>
              </a:ext>
            </a:extLst>
          </p:cNvPr>
          <p:cNvSpPr txBox="1">
            <a:spLocks noChangeAspect="1"/>
          </p:cNvSpPr>
          <p:nvPr/>
        </p:nvSpPr>
        <p:spPr>
          <a:xfrm>
            <a:off x="2886833" y="695216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28B224A-2FA8-4C0D-BDB0-770244F1F404}"/>
              </a:ext>
            </a:extLst>
          </p:cNvPr>
          <p:cNvSpPr txBox="1">
            <a:spLocks noChangeAspect="1"/>
          </p:cNvSpPr>
          <p:nvPr/>
        </p:nvSpPr>
        <p:spPr>
          <a:xfrm>
            <a:off x="1575830" y="1050825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7D7CC40-27B6-4011-B9D5-FBC334ABDCAD}"/>
              </a:ext>
            </a:extLst>
          </p:cNvPr>
          <p:cNvSpPr/>
          <p:nvPr/>
        </p:nvSpPr>
        <p:spPr>
          <a:xfrm>
            <a:off x="1600200" y="1085371"/>
            <a:ext cx="1286633" cy="33047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C7A803E-0A24-4150-873B-E584DF6A4F0A}"/>
              </a:ext>
            </a:extLst>
          </p:cNvPr>
          <p:cNvSpPr/>
          <p:nvPr/>
        </p:nvSpPr>
        <p:spPr>
          <a:xfrm>
            <a:off x="4196291" y="1959506"/>
            <a:ext cx="243348" cy="44023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DC1C629-8C63-4D84-8D96-5477AF741B1F}"/>
              </a:ext>
            </a:extLst>
          </p:cNvPr>
          <p:cNvSpPr txBox="1">
            <a:spLocks noChangeAspect="1"/>
          </p:cNvSpPr>
          <p:nvPr/>
        </p:nvSpPr>
        <p:spPr>
          <a:xfrm>
            <a:off x="982676" y="2531779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9F22BC91-8902-441D-BBFA-FB0F295C018F}"/>
              </a:ext>
            </a:extLst>
          </p:cNvPr>
          <p:cNvSpPr/>
          <p:nvPr/>
        </p:nvSpPr>
        <p:spPr>
          <a:xfrm>
            <a:off x="2941708" y="1095817"/>
            <a:ext cx="2767935" cy="251688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id="{033382F1-D6A8-4D97-9B43-DEC7FD55201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" t="1347" r="618" b="2050"/>
          <a:stretch/>
        </p:blipFill>
        <p:spPr>
          <a:xfrm>
            <a:off x="3017937" y="3142211"/>
            <a:ext cx="3903186" cy="3224598"/>
          </a:xfrm>
          <a:prstGeom prst="rect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C2470C62-EF2D-4A01-8396-CDD6C61F74B0}"/>
              </a:ext>
            </a:extLst>
          </p:cNvPr>
          <p:cNvSpPr txBox="1">
            <a:spLocks noChangeAspect="1"/>
          </p:cNvSpPr>
          <p:nvPr/>
        </p:nvSpPr>
        <p:spPr>
          <a:xfrm>
            <a:off x="2940802" y="3084503"/>
            <a:ext cx="169698" cy="152504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77500" lnSpcReduction="2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3-1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28" name="직선 화살표 연결선 27">
            <a:extLst>
              <a:ext uri="{FF2B5EF4-FFF2-40B4-BE49-F238E27FC236}">
                <a16:creationId xmlns:a16="http://schemas.microsoft.com/office/drawing/2014/main" id="{E9A36D90-9846-4C65-B4DB-0812773E4F67}"/>
              </a:ext>
            </a:extLst>
          </p:cNvPr>
          <p:cNvCxnSpPr>
            <a:stCxn id="25" idx="2"/>
          </p:cNvCxnSpPr>
          <p:nvPr/>
        </p:nvCxnSpPr>
        <p:spPr>
          <a:xfrm flipH="1">
            <a:off x="4325675" y="1347505"/>
            <a:ext cx="1" cy="1794706"/>
          </a:xfrm>
          <a:prstGeom prst="straightConnector1">
            <a:avLst/>
          </a:prstGeom>
          <a:ln w="12700">
            <a:solidFill>
              <a:srgbClr val="C0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D4C31BAA-2284-4E6F-882A-532B4825CB10}"/>
              </a:ext>
            </a:extLst>
          </p:cNvPr>
          <p:cNvSpPr txBox="1">
            <a:spLocks noChangeAspect="1"/>
          </p:cNvSpPr>
          <p:nvPr/>
        </p:nvSpPr>
        <p:spPr>
          <a:xfrm>
            <a:off x="2940802" y="1052408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7049388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수강관리 </a:t>
            </a:r>
            <a:r>
              <a:rPr lang="en-US" altLang="ko-KR" dirty="0"/>
              <a:t>- </a:t>
            </a:r>
            <a:r>
              <a:rPr lang="ko-KR" altLang="en-US" dirty="0"/>
              <a:t>수강신청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수강관리</a:t>
            </a:r>
            <a:r>
              <a:rPr lang="en-US" altLang="ko-KR" dirty="0"/>
              <a:t>&gt;</a:t>
            </a:r>
            <a:r>
              <a:rPr lang="ko-KR" altLang="en-US" dirty="0"/>
              <a:t>수강신청</a:t>
            </a:r>
          </a:p>
          <a:p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608F6675-B0A6-40A5-95F4-B19B4A710F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786" y="660670"/>
            <a:ext cx="5262533" cy="5545394"/>
          </a:xfrm>
          <a:prstGeom prst="rect">
            <a:avLst/>
          </a:prstGeom>
        </p:spPr>
      </p:pic>
      <p:sp>
        <p:nvSpPr>
          <p:cNvPr id="5" name="텍스트 개체 틀 3">
            <a:extLst>
              <a:ext uri="{FF2B5EF4-FFF2-40B4-BE49-F238E27FC236}">
                <a16:creationId xmlns:a16="http://schemas.microsoft.com/office/drawing/2014/main" id="{9B6ED9B4-449B-477E-86A3-E56FE8F5FAB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29148"/>
            <a:ext cx="2520000" cy="2352311"/>
          </a:xfrm>
        </p:spPr>
        <p:txBody>
          <a:bodyPr/>
          <a:lstStyle/>
          <a:p>
            <a:r>
              <a:rPr lang="ko-KR" altLang="en-US" dirty="0"/>
              <a:t>① 교양 목록을 선택합니다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</a:t>
            </a:r>
            <a:r>
              <a:rPr lang="ko-KR" altLang="en-US" dirty="0"/>
              <a:t>선택 시 교양 수강과목이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② 수강 하고자 하는 과목을 확인 후 신청 버튼을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</a:t>
            </a:r>
            <a:r>
              <a:rPr lang="ko-KR" altLang="en-US" dirty="0"/>
              <a:t> 클릭합니다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신청 </a:t>
            </a:r>
            <a:r>
              <a:rPr lang="en-US" altLang="ko-KR" dirty="0"/>
              <a:t>: </a:t>
            </a:r>
            <a:r>
              <a:rPr lang="ko-KR" altLang="en-US" dirty="0"/>
              <a:t>수강 신청 시 클릭 하는 버튼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재수강 </a:t>
            </a:r>
            <a:r>
              <a:rPr lang="en-US" altLang="ko-KR" dirty="0"/>
              <a:t>: </a:t>
            </a:r>
            <a:r>
              <a:rPr lang="ko-KR" altLang="en-US" dirty="0"/>
              <a:t>재수강 과목인 경우 노출되는 버튼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학년 </a:t>
            </a:r>
            <a:r>
              <a:rPr lang="en-US" altLang="ko-KR" dirty="0"/>
              <a:t>: </a:t>
            </a:r>
            <a:r>
              <a:rPr lang="ko-KR" altLang="en-US" dirty="0"/>
              <a:t>과목의 권장 </a:t>
            </a:r>
            <a:r>
              <a:rPr lang="ko-KR" altLang="en-US" dirty="0" err="1"/>
              <a:t>수강학년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이수구분 </a:t>
            </a:r>
            <a:r>
              <a:rPr lang="en-US" altLang="ko-KR" dirty="0"/>
              <a:t>: </a:t>
            </a:r>
            <a:r>
              <a:rPr lang="ko-KR" altLang="en-US" dirty="0"/>
              <a:t>과목의 이수구분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개설학과 </a:t>
            </a:r>
            <a:r>
              <a:rPr lang="en-US" altLang="ko-KR" dirty="0"/>
              <a:t>: </a:t>
            </a:r>
            <a:r>
              <a:rPr lang="ko-KR" altLang="en-US" dirty="0"/>
              <a:t>과목의 개설학과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교과목명 </a:t>
            </a:r>
            <a:r>
              <a:rPr lang="en-US" altLang="ko-KR" dirty="0"/>
              <a:t>: </a:t>
            </a:r>
            <a:r>
              <a:rPr lang="ko-KR" altLang="en-US" dirty="0"/>
              <a:t>과목의 과목명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 err="1"/>
              <a:t>교수명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과목의 대표 강의 교수 명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학점 </a:t>
            </a:r>
            <a:r>
              <a:rPr lang="en-US" altLang="ko-KR" dirty="0"/>
              <a:t>: </a:t>
            </a:r>
            <a:r>
              <a:rPr lang="ko-KR" altLang="en-US" dirty="0"/>
              <a:t>과목의 학점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강의계획서 </a:t>
            </a:r>
            <a:r>
              <a:rPr lang="en-US" altLang="ko-KR" dirty="0"/>
              <a:t>: </a:t>
            </a:r>
            <a:r>
              <a:rPr lang="ko-KR" altLang="en-US" dirty="0"/>
              <a:t>과목의 강의계획서 호출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미리보기 </a:t>
            </a:r>
            <a:r>
              <a:rPr lang="en-US" altLang="ko-KR" dirty="0"/>
              <a:t>: </a:t>
            </a:r>
            <a:r>
              <a:rPr lang="ko-KR" altLang="en-US" dirty="0"/>
              <a:t>과목의 동영상 미리보기 호출</a:t>
            </a:r>
          </a:p>
          <a:p>
            <a:endParaRPr lang="en-US" altLang="ko-KR" dirty="0"/>
          </a:p>
        </p:txBody>
      </p:sp>
      <p:sp>
        <p:nvSpPr>
          <p:cNvPr id="6" name="텍스트 개체 틀 7">
            <a:extLst>
              <a:ext uri="{FF2B5EF4-FFF2-40B4-BE49-F238E27FC236}">
                <a16:creationId xmlns:a16="http://schemas.microsoft.com/office/drawing/2014/main" id="{01409F2C-4B23-4333-868A-20E7FF0D61B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수강과목목록</a:t>
            </a:r>
            <a:r>
              <a:rPr lang="en-US" altLang="ko-KR" dirty="0"/>
              <a:t>(</a:t>
            </a:r>
            <a:r>
              <a:rPr lang="ko-KR" altLang="en-US" dirty="0"/>
              <a:t>교양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1A5759D5-A1CD-4B3A-8F48-C61E88039572}"/>
              </a:ext>
            </a:extLst>
          </p:cNvPr>
          <p:cNvSpPr/>
          <p:nvPr/>
        </p:nvSpPr>
        <p:spPr>
          <a:xfrm>
            <a:off x="773412" y="1725329"/>
            <a:ext cx="511468" cy="26766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1D8733A8-DA13-44AE-B34C-7ECF131F6A99}"/>
              </a:ext>
            </a:extLst>
          </p:cNvPr>
          <p:cNvSpPr/>
          <p:nvPr/>
        </p:nvSpPr>
        <p:spPr>
          <a:xfrm>
            <a:off x="3905740" y="719133"/>
            <a:ext cx="1111293" cy="35560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ACC9D3D-010C-49E8-BEAE-912342E58967}"/>
              </a:ext>
            </a:extLst>
          </p:cNvPr>
          <p:cNvSpPr txBox="1">
            <a:spLocks noChangeAspect="1"/>
          </p:cNvSpPr>
          <p:nvPr/>
        </p:nvSpPr>
        <p:spPr>
          <a:xfrm>
            <a:off x="3898909" y="673529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F1F31FA-6752-4B6D-8B57-1371A55EDFB3}"/>
              </a:ext>
            </a:extLst>
          </p:cNvPr>
          <p:cNvSpPr/>
          <p:nvPr/>
        </p:nvSpPr>
        <p:spPr>
          <a:xfrm>
            <a:off x="4240160" y="1685033"/>
            <a:ext cx="317091" cy="44538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5DCE6E-D2C1-4066-AA1E-82A2D90D8F66}"/>
              </a:ext>
            </a:extLst>
          </p:cNvPr>
          <p:cNvSpPr txBox="1">
            <a:spLocks noChangeAspect="1"/>
          </p:cNvSpPr>
          <p:nvPr/>
        </p:nvSpPr>
        <p:spPr>
          <a:xfrm>
            <a:off x="696276" y="1685033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4717478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수강관리 </a:t>
            </a:r>
            <a:r>
              <a:rPr lang="en-US" altLang="ko-KR" dirty="0"/>
              <a:t>- </a:t>
            </a:r>
            <a:r>
              <a:rPr lang="ko-KR" altLang="en-US" dirty="0"/>
              <a:t>수강신청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수강관리</a:t>
            </a:r>
            <a:r>
              <a:rPr lang="en-US" altLang="ko-KR" dirty="0"/>
              <a:t>&gt;</a:t>
            </a:r>
            <a:r>
              <a:rPr lang="ko-KR" altLang="en-US" dirty="0"/>
              <a:t>수강신청</a:t>
            </a:r>
          </a:p>
          <a:p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927C83CA-3906-4D95-B134-C1EEAE3533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822" y="659439"/>
            <a:ext cx="5254560" cy="5510720"/>
          </a:xfrm>
          <a:prstGeom prst="rect">
            <a:avLst/>
          </a:prstGeom>
        </p:spPr>
      </p:pic>
      <p:sp>
        <p:nvSpPr>
          <p:cNvPr id="5" name="텍스트 개체 틀 3">
            <a:extLst>
              <a:ext uri="{FF2B5EF4-FFF2-40B4-BE49-F238E27FC236}">
                <a16:creationId xmlns:a16="http://schemas.microsoft.com/office/drawing/2014/main" id="{44C53611-7BB6-49DD-ADF6-0B5B43E5210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29148"/>
            <a:ext cx="2520000" cy="3044167"/>
          </a:xfrm>
        </p:spPr>
        <p:txBody>
          <a:bodyPr/>
          <a:lstStyle/>
          <a:p>
            <a:r>
              <a:rPr lang="ko-KR" altLang="en-US" dirty="0"/>
              <a:t>① 전체 목록을 선택합니다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</a:t>
            </a:r>
            <a:r>
              <a:rPr lang="ko-KR" altLang="en-US" dirty="0"/>
              <a:t>선택 시 개설 된 전체 수강과목이 노출됩니다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</a:t>
            </a:r>
          </a:p>
          <a:p>
            <a:r>
              <a:rPr lang="ko-KR" altLang="en-US" dirty="0"/>
              <a:t>② 수강과목의 조회조건 목록입니다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</a:t>
            </a:r>
            <a:r>
              <a:rPr lang="ko-KR" altLang="en-US" dirty="0"/>
              <a:t>학부</a:t>
            </a:r>
            <a:r>
              <a:rPr lang="en-US" altLang="ko-KR" dirty="0"/>
              <a:t>, </a:t>
            </a:r>
            <a:r>
              <a:rPr lang="ko-KR" altLang="en-US" dirty="0"/>
              <a:t>학과</a:t>
            </a:r>
            <a:r>
              <a:rPr lang="en-US" altLang="ko-KR" dirty="0"/>
              <a:t>(</a:t>
            </a:r>
            <a:r>
              <a:rPr lang="ko-KR" altLang="en-US" dirty="0"/>
              <a:t>전공</a:t>
            </a:r>
            <a:r>
              <a:rPr lang="en-US" altLang="ko-KR" dirty="0"/>
              <a:t>), </a:t>
            </a:r>
            <a:r>
              <a:rPr lang="ko-KR" altLang="en-US" dirty="0"/>
              <a:t>학년</a:t>
            </a:r>
            <a:r>
              <a:rPr lang="en-US" altLang="ko-KR" dirty="0"/>
              <a:t>, </a:t>
            </a:r>
            <a:r>
              <a:rPr lang="ko-KR" altLang="en-US" dirty="0"/>
              <a:t>교과목명 선택 또는 검색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</a:t>
            </a:r>
            <a:r>
              <a:rPr lang="ko-KR" altLang="en-US" dirty="0"/>
              <a:t> 버튼 클릭 </a:t>
            </a:r>
            <a:r>
              <a:rPr lang="ko-KR" altLang="en-US"/>
              <a:t>시</a:t>
            </a:r>
            <a:r>
              <a:rPr lang="en-US" altLang="ko-KR"/>
              <a:t>,</a:t>
            </a:r>
            <a:r>
              <a:rPr lang="ko-KR" altLang="en-US"/>
              <a:t>하단 </a:t>
            </a:r>
            <a:r>
              <a:rPr lang="ko-KR" altLang="en-US" dirty="0"/>
              <a:t>전체 교과목 리스트에 수강과목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수강 하고자 하는 과목을 확인 후 신청 버튼을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</a:t>
            </a:r>
            <a:r>
              <a:rPr lang="ko-KR" altLang="en-US" dirty="0"/>
              <a:t> 클릭합니다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신청 </a:t>
            </a:r>
            <a:r>
              <a:rPr lang="en-US" altLang="ko-KR" dirty="0"/>
              <a:t>: </a:t>
            </a:r>
            <a:r>
              <a:rPr lang="ko-KR" altLang="en-US" dirty="0"/>
              <a:t>수강 신청 시 클릭 하는 버튼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재수강 </a:t>
            </a:r>
            <a:r>
              <a:rPr lang="en-US" altLang="ko-KR" dirty="0"/>
              <a:t>: </a:t>
            </a:r>
            <a:r>
              <a:rPr lang="ko-KR" altLang="en-US" dirty="0"/>
              <a:t>재수강 과목인 경우 노출되는 버튼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학년 </a:t>
            </a:r>
            <a:r>
              <a:rPr lang="en-US" altLang="ko-KR" dirty="0"/>
              <a:t>: </a:t>
            </a:r>
            <a:r>
              <a:rPr lang="ko-KR" altLang="en-US" dirty="0"/>
              <a:t>과목의 권장 </a:t>
            </a:r>
            <a:r>
              <a:rPr lang="ko-KR" altLang="en-US" dirty="0" err="1"/>
              <a:t>수강학년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이수구분 </a:t>
            </a:r>
            <a:r>
              <a:rPr lang="en-US" altLang="ko-KR" dirty="0"/>
              <a:t>: </a:t>
            </a:r>
            <a:r>
              <a:rPr lang="ko-KR" altLang="en-US" dirty="0"/>
              <a:t>과목의 이수구분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개설학과 </a:t>
            </a:r>
            <a:r>
              <a:rPr lang="en-US" altLang="ko-KR" dirty="0"/>
              <a:t>: </a:t>
            </a:r>
            <a:r>
              <a:rPr lang="ko-KR" altLang="en-US" dirty="0"/>
              <a:t>과목의 개설학과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교과목명 </a:t>
            </a:r>
            <a:r>
              <a:rPr lang="en-US" altLang="ko-KR" dirty="0"/>
              <a:t>: </a:t>
            </a:r>
            <a:r>
              <a:rPr lang="ko-KR" altLang="en-US" dirty="0"/>
              <a:t>과목의 과목명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 err="1"/>
              <a:t>교수명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과목의 대표 강의 교수 명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학점 </a:t>
            </a:r>
            <a:r>
              <a:rPr lang="en-US" altLang="ko-KR" dirty="0"/>
              <a:t>: </a:t>
            </a:r>
            <a:r>
              <a:rPr lang="ko-KR" altLang="en-US" dirty="0"/>
              <a:t>과목의 학점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강의계획서 </a:t>
            </a:r>
            <a:r>
              <a:rPr lang="en-US" altLang="ko-KR" dirty="0"/>
              <a:t>: </a:t>
            </a:r>
            <a:r>
              <a:rPr lang="ko-KR" altLang="en-US" dirty="0"/>
              <a:t>과목의 강의계획서 호출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미리보기 </a:t>
            </a:r>
            <a:r>
              <a:rPr lang="en-US" altLang="ko-KR" dirty="0"/>
              <a:t>: </a:t>
            </a:r>
            <a:r>
              <a:rPr lang="ko-KR" altLang="en-US" dirty="0"/>
              <a:t>과목의 동영상 미리보기 호출</a:t>
            </a:r>
          </a:p>
          <a:p>
            <a:endParaRPr lang="en-US" altLang="ko-KR" dirty="0"/>
          </a:p>
        </p:txBody>
      </p:sp>
      <p:sp>
        <p:nvSpPr>
          <p:cNvPr id="6" name="텍스트 개체 틀 7">
            <a:extLst>
              <a:ext uri="{FF2B5EF4-FFF2-40B4-BE49-F238E27FC236}">
                <a16:creationId xmlns:a16="http://schemas.microsoft.com/office/drawing/2014/main" id="{7F259A7B-C715-48A7-BAA4-EB1344CD313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수강과목목록</a:t>
            </a:r>
            <a:r>
              <a:rPr lang="en-US" altLang="ko-KR" dirty="0"/>
              <a:t>(</a:t>
            </a:r>
            <a:r>
              <a:rPr lang="ko-KR" altLang="en-US" dirty="0"/>
              <a:t>전체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B527CC8-F832-4463-BE8C-DEBA07A94435}"/>
              </a:ext>
            </a:extLst>
          </p:cNvPr>
          <p:cNvSpPr/>
          <p:nvPr/>
        </p:nvSpPr>
        <p:spPr>
          <a:xfrm>
            <a:off x="738933" y="2610233"/>
            <a:ext cx="511468" cy="26766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541E57CE-256D-4A11-9F04-A6E2604796D8}"/>
              </a:ext>
            </a:extLst>
          </p:cNvPr>
          <p:cNvSpPr/>
          <p:nvPr/>
        </p:nvSpPr>
        <p:spPr>
          <a:xfrm>
            <a:off x="4935056" y="695216"/>
            <a:ext cx="1026326" cy="35560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D816E10-AC0F-4A25-BB04-F2EA7A83CEB9}"/>
              </a:ext>
            </a:extLst>
          </p:cNvPr>
          <p:cNvSpPr txBox="1">
            <a:spLocks noChangeAspect="1"/>
          </p:cNvSpPr>
          <p:nvPr/>
        </p:nvSpPr>
        <p:spPr>
          <a:xfrm>
            <a:off x="4881087" y="695216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ACAAA38-123D-402C-BA36-EDFBBE35C263}"/>
              </a:ext>
            </a:extLst>
          </p:cNvPr>
          <p:cNvSpPr txBox="1">
            <a:spLocks noChangeAspect="1"/>
          </p:cNvSpPr>
          <p:nvPr/>
        </p:nvSpPr>
        <p:spPr>
          <a:xfrm>
            <a:off x="816289" y="1050825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98C3842-EA8D-4DF0-9677-FFA196C2A493}"/>
              </a:ext>
            </a:extLst>
          </p:cNvPr>
          <p:cNvSpPr/>
          <p:nvPr/>
        </p:nvSpPr>
        <p:spPr>
          <a:xfrm>
            <a:off x="796414" y="1085371"/>
            <a:ext cx="5164968" cy="59390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02609C3E-16F4-4DB0-BBFE-3A76658C08D1}"/>
              </a:ext>
            </a:extLst>
          </p:cNvPr>
          <p:cNvSpPr/>
          <p:nvPr/>
        </p:nvSpPr>
        <p:spPr>
          <a:xfrm>
            <a:off x="4225412" y="2204835"/>
            <a:ext cx="243348" cy="38862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A0AA1D-C4B8-4514-A849-AB6CD8B01613}"/>
              </a:ext>
            </a:extLst>
          </p:cNvPr>
          <p:cNvSpPr txBox="1">
            <a:spLocks noChangeAspect="1"/>
          </p:cNvSpPr>
          <p:nvPr/>
        </p:nvSpPr>
        <p:spPr>
          <a:xfrm>
            <a:off x="661797" y="2569937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4357303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수강관리 </a:t>
            </a:r>
            <a:r>
              <a:rPr lang="en-US" altLang="ko-KR" dirty="0"/>
              <a:t>- </a:t>
            </a:r>
            <a:r>
              <a:rPr lang="ko-KR" altLang="en-US" dirty="0"/>
              <a:t>수강신청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수강관리</a:t>
            </a:r>
            <a:r>
              <a:rPr lang="en-US" altLang="ko-KR" dirty="0"/>
              <a:t>&gt;</a:t>
            </a:r>
            <a:r>
              <a:rPr lang="ko-KR" altLang="en-US" dirty="0"/>
              <a:t>수강신청</a:t>
            </a:r>
          </a:p>
          <a:p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A7E18543-AEC0-4048-9899-F4DFC9BB2D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862" y="643241"/>
            <a:ext cx="6706180" cy="5691191"/>
          </a:xfrm>
          <a:prstGeom prst="rect">
            <a:avLst/>
          </a:prstGeom>
        </p:spPr>
      </p:pic>
      <p:sp>
        <p:nvSpPr>
          <p:cNvPr id="5" name="텍스트 개체 틀 3">
            <a:extLst>
              <a:ext uri="{FF2B5EF4-FFF2-40B4-BE49-F238E27FC236}">
                <a16:creationId xmlns:a16="http://schemas.microsoft.com/office/drawing/2014/main" id="{BD1E8973-FE5B-403E-9DDC-AD593B13366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29148"/>
            <a:ext cx="2520000" cy="968598"/>
          </a:xfrm>
        </p:spPr>
        <p:txBody>
          <a:bodyPr/>
          <a:lstStyle/>
          <a:p>
            <a:r>
              <a:rPr lang="ko-KR" altLang="en-US" dirty="0"/>
              <a:t>① 클릭 시</a:t>
            </a:r>
            <a:r>
              <a:rPr lang="en-US" altLang="ko-KR" dirty="0"/>
              <a:t>,</a:t>
            </a:r>
            <a:r>
              <a:rPr lang="ko-KR" altLang="en-US" dirty="0"/>
              <a:t> 강의계획서가 팝업으로 노출됩니다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해당 강의의 강의계획서를 확인할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클릭 시</a:t>
            </a:r>
            <a:r>
              <a:rPr lang="en-US" altLang="ko-KR" dirty="0"/>
              <a:t>, </a:t>
            </a:r>
            <a:r>
              <a:rPr lang="ko-KR" altLang="en-US" dirty="0"/>
              <a:t>강의계획서를 인쇄할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④ </a:t>
            </a:r>
            <a:r>
              <a:rPr lang="ko-KR" altLang="en-US" dirty="0"/>
              <a:t>클릭 시</a:t>
            </a:r>
            <a:r>
              <a:rPr lang="en-US" altLang="ko-KR" dirty="0"/>
              <a:t>, </a:t>
            </a:r>
            <a:r>
              <a:rPr lang="ko-KR" altLang="en-US" dirty="0"/>
              <a:t>강의계획서가 다운로드 됩니다</a:t>
            </a:r>
            <a:r>
              <a:rPr lang="en-US" altLang="ko-KR" dirty="0"/>
              <a:t>.</a:t>
            </a:r>
          </a:p>
        </p:txBody>
      </p:sp>
      <p:sp>
        <p:nvSpPr>
          <p:cNvPr id="6" name="텍스트 개체 틀 7">
            <a:extLst>
              <a:ext uri="{FF2B5EF4-FFF2-40B4-BE49-F238E27FC236}">
                <a16:creationId xmlns:a16="http://schemas.microsoft.com/office/drawing/2014/main" id="{1C10753A-71C9-4A15-9D0B-84E08507344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강의계획서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693972E2-458C-453F-97ED-FA237371B945}"/>
              </a:ext>
            </a:extLst>
          </p:cNvPr>
          <p:cNvSpPr/>
          <p:nvPr/>
        </p:nvSpPr>
        <p:spPr>
          <a:xfrm>
            <a:off x="4225412" y="2204835"/>
            <a:ext cx="243348" cy="38862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7F8B2F0A-B78A-4308-8B8E-535877E8F1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3328" y="1189465"/>
            <a:ext cx="3872007" cy="4204022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0ACAC23C-7BB3-46ED-9786-57F1CEF0DB1B}"/>
              </a:ext>
            </a:extLst>
          </p:cNvPr>
          <p:cNvSpPr/>
          <p:nvPr/>
        </p:nvSpPr>
        <p:spPr>
          <a:xfrm>
            <a:off x="2798229" y="2709080"/>
            <a:ext cx="311776" cy="15118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6EAF95-A61B-41DA-B339-00A161488BB9}"/>
              </a:ext>
            </a:extLst>
          </p:cNvPr>
          <p:cNvSpPr txBox="1">
            <a:spLocks noChangeAspect="1"/>
          </p:cNvSpPr>
          <p:nvPr/>
        </p:nvSpPr>
        <p:spPr>
          <a:xfrm>
            <a:off x="2694259" y="2628520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513E649-EB53-4AF7-8C1B-0D0D6A5C7F15}"/>
              </a:ext>
            </a:extLst>
          </p:cNvPr>
          <p:cNvSpPr/>
          <p:nvPr/>
        </p:nvSpPr>
        <p:spPr>
          <a:xfrm>
            <a:off x="3083449" y="1167561"/>
            <a:ext cx="3891886" cy="4225926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F900E4C-1D9F-4D54-BD42-D54514CACFBF}"/>
              </a:ext>
            </a:extLst>
          </p:cNvPr>
          <p:cNvSpPr txBox="1">
            <a:spLocks noChangeAspect="1"/>
          </p:cNvSpPr>
          <p:nvPr/>
        </p:nvSpPr>
        <p:spPr>
          <a:xfrm>
            <a:off x="3065749" y="1186173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3C24EA7C-D1EF-46EA-83D4-003732C6E666}"/>
              </a:ext>
            </a:extLst>
          </p:cNvPr>
          <p:cNvSpPr/>
          <p:nvPr/>
        </p:nvSpPr>
        <p:spPr>
          <a:xfrm>
            <a:off x="5684464" y="2557685"/>
            <a:ext cx="436116" cy="100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D2707A08-B867-4CFE-989F-B01475E24473}"/>
              </a:ext>
            </a:extLst>
          </p:cNvPr>
          <p:cNvSpPr/>
          <p:nvPr/>
        </p:nvSpPr>
        <p:spPr>
          <a:xfrm>
            <a:off x="3774548" y="2557685"/>
            <a:ext cx="436116" cy="2584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47A5264C-FE1B-4B4F-916A-4E1ABAA2117F}"/>
              </a:ext>
            </a:extLst>
          </p:cNvPr>
          <p:cNvSpPr/>
          <p:nvPr/>
        </p:nvSpPr>
        <p:spPr>
          <a:xfrm>
            <a:off x="5559962" y="1465815"/>
            <a:ext cx="474827" cy="233481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9C06860-DD6F-4AED-8983-40484C2FDFA7}"/>
              </a:ext>
            </a:extLst>
          </p:cNvPr>
          <p:cNvSpPr txBox="1">
            <a:spLocks noChangeAspect="1"/>
          </p:cNvSpPr>
          <p:nvPr/>
        </p:nvSpPr>
        <p:spPr>
          <a:xfrm>
            <a:off x="5473300" y="1385760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6EABFA3-33CE-41E3-A172-1BCA69EDA364}"/>
              </a:ext>
            </a:extLst>
          </p:cNvPr>
          <p:cNvSpPr/>
          <p:nvPr/>
        </p:nvSpPr>
        <p:spPr>
          <a:xfrm>
            <a:off x="6033299" y="1465815"/>
            <a:ext cx="722404" cy="233481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CA2166D-B702-4F13-976F-74226378C04E}"/>
              </a:ext>
            </a:extLst>
          </p:cNvPr>
          <p:cNvSpPr txBox="1">
            <a:spLocks noChangeAspect="1"/>
          </p:cNvSpPr>
          <p:nvPr/>
        </p:nvSpPr>
        <p:spPr>
          <a:xfrm>
            <a:off x="6053586" y="1385760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923224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수강관리 </a:t>
            </a:r>
            <a:r>
              <a:rPr lang="en-US" altLang="ko-KR" dirty="0"/>
              <a:t>- </a:t>
            </a:r>
            <a:r>
              <a:rPr lang="ko-KR" altLang="en-US" dirty="0"/>
              <a:t>수강신청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수강관리</a:t>
            </a:r>
            <a:r>
              <a:rPr lang="en-US" altLang="ko-KR" dirty="0"/>
              <a:t>&gt;</a:t>
            </a:r>
            <a:r>
              <a:rPr lang="ko-KR" altLang="en-US" dirty="0"/>
              <a:t>수강신청</a:t>
            </a:r>
          </a:p>
          <a:p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532F9B3F-01EC-4B87-9534-084BF01D8E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4" y="647007"/>
            <a:ext cx="6765423" cy="5741467"/>
          </a:xfrm>
          <a:prstGeom prst="rect">
            <a:avLst/>
          </a:prstGeom>
        </p:spPr>
      </p:pic>
      <p:sp>
        <p:nvSpPr>
          <p:cNvPr id="5" name="텍스트 개체 틀 3">
            <a:extLst>
              <a:ext uri="{FF2B5EF4-FFF2-40B4-BE49-F238E27FC236}">
                <a16:creationId xmlns:a16="http://schemas.microsoft.com/office/drawing/2014/main" id="{202F089B-D669-49C3-A4EE-62EA9BE975D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29148"/>
            <a:ext cx="2520000" cy="1798826"/>
          </a:xfrm>
        </p:spPr>
        <p:txBody>
          <a:bodyPr/>
          <a:lstStyle/>
          <a:p>
            <a:r>
              <a:rPr lang="ko-KR" altLang="en-US" dirty="0"/>
              <a:t>① 클릭 시</a:t>
            </a:r>
            <a:r>
              <a:rPr lang="en-US" altLang="ko-KR" dirty="0"/>
              <a:t>,</a:t>
            </a:r>
            <a:r>
              <a:rPr lang="ko-KR" altLang="en-US" dirty="0"/>
              <a:t> 동영상 콘텐츠 미리보기 팝업으로 노출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됩니다</a:t>
            </a:r>
            <a:endParaRPr lang="en-US" altLang="ko-KR" dirty="0"/>
          </a:p>
          <a:p>
            <a:endParaRPr lang="ko-KR" altLang="en-US" dirty="0"/>
          </a:p>
          <a:p>
            <a:r>
              <a:rPr lang="ko-KR" altLang="en-US" dirty="0"/>
              <a:t>② 미리보기가 진행됩니다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클릭 시</a:t>
            </a:r>
            <a:r>
              <a:rPr lang="en-US" altLang="ko-KR" dirty="0"/>
              <a:t>,</a:t>
            </a:r>
            <a:r>
              <a:rPr lang="ko-KR" altLang="en-US" dirty="0"/>
              <a:t> 전체화면으로 미리보기를 </a:t>
            </a:r>
            <a:r>
              <a:rPr lang="ko-KR" altLang="en-US"/>
              <a:t>시청할 수</a:t>
            </a:r>
            <a:endParaRPr lang="en-US" altLang="ko-KR"/>
          </a:p>
          <a:p>
            <a:r>
              <a:rPr lang="en-US" altLang="ko-KR"/>
              <a:t>   </a:t>
            </a:r>
            <a:r>
              <a:rPr lang="ko-KR" altLang="en-US"/>
              <a:t>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④ </a:t>
            </a:r>
            <a:r>
              <a:rPr lang="ko-KR" altLang="en-US" dirty="0"/>
              <a:t>미리보기의 재생</a:t>
            </a:r>
            <a:r>
              <a:rPr lang="en-US" altLang="ko-KR" dirty="0"/>
              <a:t>/</a:t>
            </a:r>
            <a:r>
              <a:rPr lang="ko-KR" altLang="en-US" dirty="0"/>
              <a:t>정지 버튼입니다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⑤ </a:t>
            </a:r>
            <a:r>
              <a:rPr lang="ko-KR" altLang="en-US" dirty="0"/>
              <a:t>미리보기의 음량을 조절할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⑥ </a:t>
            </a:r>
            <a:r>
              <a:rPr lang="ko-KR" altLang="en-US" dirty="0"/>
              <a:t>미리보기의 속도를 조절할 수 있습니다</a:t>
            </a:r>
            <a:r>
              <a:rPr lang="en-US" altLang="ko-KR" dirty="0"/>
              <a:t>.</a:t>
            </a:r>
          </a:p>
        </p:txBody>
      </p:sp>
      <p:sp>
        <p:nvSpPr>
          <p:cNvPr id="6" name="텍스트 개체 틀 7">
            <a:extLst>
              <a:ext uri="{FF2B5EF4-FFF2-40B4-BE49-F238E27FC236}">
                <a16:creationId xmlns:a16="http://schemas.microsoft.com/office/drawing/2014/main" id="{8C2A439E-59D3-47F8-8F33-88726DF751A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동영상 콘텐츠 미리보기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D26D628-DE3F-45DF-BFEE-E80D298EE195}"/>
              </a:ext>
            </a:extLst>
          </p:cNvPr>
          <p:cNvSpPr/>
          <p:nvPr/>
        </p:nvSpPr>
        <p:spPr>
          <a:xfrm>
            <a:off x="3153017" y="3062891"/>
            <a:ext cx="283433" cy="15118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F67FC10-0909-430A-911A-0C12A94DA570}"/>
              </a:ext>
            </a:extLst>
          </p:cNvPr>
          <p:cNvSpPr txBox="1">
            <a:spLocks noChangeAspect="1"/>
          </p:cNvSpPr>
          <p:nvPr/>
        </p:nvSpPr>
        <p:spPr>
          <a:xfrm>
            <a:off x="3034875" y="2973942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9B9EC5E9-6F00-4242-99D5-652DA6BB13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1790" y="3295557"/>
            <a:ext cx="4245585" cy="3305430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AFA65098-2DF6-408A-82F4-78EA3CAEDF4C}"/>
              </a:ext>
            </a:extLst>
          </p:cNvPr>
          <p:cNvSpPr/>
          <p:nvPr/>
        </p:nvSpPr>
        <p:spPr>
          <a:xfrm>
            <a:off x="1552311" y="3295557"/>
            <a:ext cx="4245064" cy="2915436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84FA0D-1DA7-465D-ACD6-D76469137D48}"/>
              </a:ext>
            </a:extLst>
          </p:cNvPr>
          <p:cNvSpPr txBox="1">
            <a:spLocks noChangeAspect="1"/>
          </p:cNvSpPr>
          <p:nvPr/>
        </p:nvSpPr>
        <p:spPr>
          <a:xfrm>
            <a:off x="1474654" y="3226237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152B8B2D-984E-466F-A8A3-28ED0D08C863}"/>
              </a:ext>
            </a:extLst>
          </p:cNvPr>
          <p:cNvSpPr/>
          <p:nvPr/>
        </p:nvSpPr>
        <p:spPr>
          <a:xfrm>
            <a:off x="5510349" y="3903178"/>
            <a:ext cx="200894" cy="18227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1FC9EA5-C155-4DAC-BD30-695FACA75361}"/>
              </a:ext>
            </a:extLst>
          </p:cNvPr>
          <p:cNvSpPr txBox="1">
            <a:spLocks noChangeAspect="1"/>
          </p:cNvSpPr>
          <p:nvPr/>
        </p:nvSpPr>
        <p:spPr>
          <a:xfrm>
            <a:off x="5380295" y="3875414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7B25CB8-C8FB-48AE-BB4B-DF759CAA4025}"/>
              </a:ext>
            </a:extLst>
          </p:cNvPr>
          <p:cNvSpPr txBox="1">
            <a:spLocks noChangeAspect="1"/>
          </p:cNvSpPr>
          <p:nvPr/>
        </p:nvSpPr>
        <p:spPr>
          <a:xfrm flipH="1">
            <a:off x="2236683" y="5898695"/>
            <a:ext cx="154270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2E2AA1C5-F3F5-408E-A642-640365F50784}"/>
              </a:ext>
            </a:extLst>
          </p:cNvPr>
          <p:cNvSpPr/>
          <p:nvPr/>
        </p:nvSpPr>
        <p:spPr>
          <a:xfrm>
            <a:off x="5516045" y="6001270"/>
            <a:ext cx="182631" cy="16570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AD8514A-C71E-419B-B005-0DA08DE11D28}"/>
              </a:ext>
            </a:extLst>
          </p:cNvPr>
          <p:cNvSpPr txBox="1">
            <a:spLocks noChangeAspect="1"/>
          </p:cNvSpPr>
          <p:nvPr/>
        </p:nvSpPr>
        <p:spPr>
          <a:xfrm flipH="1">
            <a:off x="5419734" y="5898695"/>
            <a:ext cx="154270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9C2F7943-68F7-4AA4-8370-EE7467FD531D}"/>
              </a:ext>
            </a:extLst>
          </p:cNvPr>
          <p:cNvSpPr/>
          <p:nvPr/>
        </p:nvSpPr>
        <p:spPr>
          <a:xfrm>
            <a:off x="2280461" y="5992644"/>
            <a:ext cx="491369" cy="16570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B1663AC-E80A-483D-A0B3-3F1E1C8AE843}"/>
              </a:ext>
            </a:extLst>
          </p:cNvPr>
          <p:cNvSpPr/>
          <p:nvPr/>
        </p:nvSpPr>
        <p:spPr>
          <a:xfrm>
            <a:off x="1657157" y="5992644"/>
            <a:ext cx="180823" cy="16570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8A220B2-81A6-4129-8DB7-60968691AC62}"/>
              </a:ext>
            </a:extLst>
          </p:cNvPr>
          <p:cNvSpPr txBox="1">
            <a:spLocks noChangeAspect="1"/>
          </p:cNvSpPr>
          <p:nvPr/>
        </p:nvSpPr>
        <p:spPr>
          <a:xfrm>
            <a:off x="1568568" y="5898695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3298047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수강관리 </a:t>
            </a:r>
            <a:r>
              <a:rPr lang="en-US" altLang="ko-KR" dirty="0"/>
              <a:t>- </a:t>
            </a:r>
            <a:r>
              <a:rPr lang="ko-KR" altLang="en-US" dirty="0"/>
              <a:t>수강변경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수강관리</a:t>
            </a:r>
            <a:r>
              <a:rPr lang="en-US" altLang="ko-KR" dirty="0"/>
              <a:t>&gt;</a:t>
            </a:r>
            <a:r>
              <a:rPr lang="ko-KR" altLang="en-US" dirty="0"/>
              <a:t>수강변경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AC0C4D9-E260-4EA2-8E09-3B3AFF9BCE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139" y="657357"/>
            <a:ext cx="6726463" cy="5694124"/>
          </a:xfrm>
          <a:prstGeom prst="rect">
            <a:avLst/>
          </a:prstGeom>
        </p:spPr>
      </p:pic>
      <p:sp>
        <p:nvSpPr>
          <p:cNvPr id="6" name="텍스트 개체 틀 3">
            <a:extLst>
              <a:ext uri="{FF2B5EF4-FFF2-40B4-BE49-F238E27FC236}">
                <a16:creationId xmlns:a16="http://schemas.microsoft.com/office/drawing/2014/main" id="{7C4633A8-5760-4AC3-89A8-C8070BF3C2C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1452303"/>
            <a:ext cx="2520000" cy="4842992"/>
          </a:xfrm>
        </p:spPr>
        <p:txBody>
          <a:bodyPr/>
          <a:lstStyle/>
          <a:p>
            <a:r>
              <a:rPr lang="ko-KR" altLang="en-US" dirty="0"/>
              <a:t>① 수강하는 학생의 기본정보 목록입니다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  <a:p>
            <a:r>
              <a:rPr lang="ko-KR" altLang="en-US" dirty="0"/>
              <a:t>② 수강신청의 공지사항이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</a:t>
            </a:r>
            <a:r>
              <a:rPr lang="en-US" altLang="ko-KR" dirty="0"/>
              <a:t> </a:t>
            </a:r>
            <a:r>
              <a:rPr lang="ko-KR" altLang="en-US" dirty="0"/>
              <a:t>목록</a:t>
            </a:r>
            <a:r>
              <a:rPr lang="en-US" altLang="ko-KR" dirty="0"/>
              <a:t>(</a:t>
            </a:r>
            <a:r>
              <a:rPr lang="ko-KR" altLang="en-US" dirty="0"/>
              <a:t>전공</a:t>
            </a:r>
            <a:r>
              <a:rPr lang="en-US" altLang="ko-KR" dirty="0"/>
              <a:t>, </a:t>
            </a:r>
            <a:r>
              <a:rPr lang="ko-KR" altLang="en-US" dirty="0"/>
              <a:t>부</a:t>
            </a:r>
            <a:r>
              <a:rPr lang="en-US" altLang="ko-KR" dirty="0"/>
              <a:t>/</a:t>
            </a:r>
            <a:r>
              <a:rPr lang="ko-KR" altLang="en-US" dirty="0"/>
              <a:t>복수</a:t>
            </a:r>
            <a:r>
              <a:rPr lang="en-US" altLang="ko-KR" dirty="0"/>
              <a:t>, </a:t>
            </a:r>
            <a:r>
              <a:rPr lang="ko-KR" altLang="en-US" dirty="0"/>
              <a:t>목표자격증</a:t>
            </a:r>
            <a:r>
              <a:rPr lang="en-US" altLang="ko-KR" dirty="0"/>
              <a:t>, </a:t>
            </a:r>
            <a:r>
              <a:rPr lang="ko-KR" altLang="en-US" dirty="0"/>
              <a:t>교양</a:t>
            </a:r>
            <a:r>
              <a:rPr lang="en-US" altLang="ko-KR" dirty="0"/>
              <a:t>, </a:t>
            </a:r>
            <a:r>
              <a:rPr lang="ko-KR" altLang="en-US" dirty="0"/>
              <a:t>전체</a:t>
            </a:r>
            <a:r>
              <a:rPr lang="en-US" altLang="ko-KR" dirty="0"/>
              <a:t>)</a:t>
            </a:r>
            <a:r>
              <a:rPr lang="ko-KR" altLang="en-US" dirty="0"/>
              <a:t> 클릭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시 하단에 해당하는 수강과목 목록이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신청 </a:t>
            </a:r>
            <a:r>
              <a:rPr lang="en-US" altLang="ko-KR" dirty="0"/>
              <a:t>: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수강신청 처리 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강의계획서</a:t>
            </a:r>
            <a:r>
              <a:rPr lang="en-US" altLang="ko-KR" dirty="0"/>
              <a:t>: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강의계획서가 팝업으로 노출됩니다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미리보기 </a:t>
            </a:r>
            <a:r>
              <a:rPr lang="en-US" altLang="ko-KR" dirty="0"/>
              <a:t>: </a:t>
            </a:r>
            <a:r>
              <a:rPr lang="ko-KR" altLang="en-US" dirty="0"/>
              <a:t>미리보기 동영상 강의가 팝업으로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④ </a:t>
            </a:r>
            <a:r>
              <a:rPr lang="ko-KR" altLang="en-US" dirty="0"/>
              <a:t>수강 신청 된 내역이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재수강 </a:t>
            </a:r>
            <a:r>
              <a:rPr lang="en-US" altLang="ko-KR" dirty="0"/>
              <a:t>: </a:t>
            </a:r>
            <a:r>
              <a:rPr lang="ko-KR" altLang="en-US" dirty="0"/>
              <a:t>재수강 과목인  경우 </a:t>
            </a:r>
            <a:r>
              <a:rPr lang="en-US" altLang="ko-KR" dirty="0"/>
              <a:t>Y,  </a:t>
            </a:r>
            <a:r>
              <a:rPr lang="ko-KR" altLang="en-US" dirty="0"/>
              <a:t>아닌 경우 </a:t>
            </a:r>
            <a:r>
              <a:rPr lang="en-US" altLang="ko-KR" dirty="0"/>
              <a:t>N</a:t>
            </a:r>
            <a:r>
              <a:rPr lang="ko-KR" altLang="en-US" dirty="0"/>
              <a:t>으로 표시됩니다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취소 </a:t>
            </a:r>
            <a:r>
              <a:rPr lang="en-US" altLang="ko-KR" dirty="0"/>
              <a:t>: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수강신청이 취소됩니다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⑤ 학생의 수강 변경 내역이 노출됩니다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    수강 신청</a:t>
            </a:r>
            <a:r>
              <a:rPr lang="en-US" altLang="ko-KR" dirty="0"/>
              <a:t>, </a:t>
            </a:r>
            <a:r>
              <a:rPr lang="ko-KR" altLang="en-US" dirty="0"/>
              <a:t>취소 시 수강변경 내역은 추가되어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</a:t>
            </a:r>
            <a:r>
              <a:rPr lang="ko-KR" altLang="en-US" dirty="0"/>
              <a:t> 노출됩니다</a:t>
            </a:r>
            <a:r>
              <a:rPr lang="en-US" altLang="ko-KR" dirty="0"/>
              <a:t>.</a:t>
            </a:r>
            <a:r>
              <a:rPr lang="ko-KR" altLang="en-US" dirty="0"/>
              <a:t> 수강상태에 따라 구분 할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수강상태</a:t>
            </a:r>
            <a:r>
              <a:rPr lang="en-US" altLang="ko-KR" dirty="0"/>
              <a:t>(</a:t>
            </a:r>
            <a:r>
              <a:rPr lang="ko-KR" altLang="en-US" dirty="0"/>
              <a:t>추가신청</a:t>
            </a:r>
            <a:r>
              <a:rPr lang="en-US" altLang="ko-KR" dirty="0"/>
              <a:t>) : </a:t>
            </a:r>
            <a:r>
              <a:rPr lang="ko-KR" altLang="en-US" dirty="0"/>
              <a:t>수강신청을 추가 한 경우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수강상태</a:t>
            </a:r>
            <a:r>
              <a:rPr lang="en-US" altLang="ko-KR" dirty="0"/>
              <a:t>(</a:t>
            </a:r>
            <a:r>
              <a:rPr lang="ko-KR" altLang="en-US" dirty="0"/>
              <a:t>취소신청</a:t>
            </a:r>
            <a:r>
              <a:rPr lang="en-US" altLang="ko-KR" dirty="0"/>
              <a:t>) : </a:t>
            </a:r>
            <a:r>
              <a:rPr lang="ko-KR" altLang="en-US" dirty="0"/>
              <a:t>수강신청내역에서 취소 한 경우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취소 </a:t>
            </a:r>
            <a:r>
              <a:rPr lang="en-US" altLang="ko-KR" dirty="0"/>
              <a:t>: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수강변경이 취소됩니다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⑥ </a:t>
            </a:r>
            <a:r>
              <a:rPr lang="ko-KR" altLang="en-US" dirty="0"/>
              <a:t>수강변경 된 현황이 노출됩니다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    수강 신청</a:t>
            </a:r>
            <a:r>
              <a:rPr lang="en-US" altLang="ko-KR" dirty="0"/>
              <a:t>, </a:t>
            </a:r>
            <a:r>
              <a:rPr lang="ko-KR" altLang="en-US" dirty="0"/>
              <a:t>취소 시 수강정정 내역은 변경되어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</a:t>
            </a:r>
            <a:r>
              <a:rPr lang="ko-KR" altLang="en-US" dirty="0"/>
              <a:t>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⑦ </a:t>
            </a:r>
            <a:r>
              <a:rPr lang="ko-KR" altLang="en-US" dirty="0"/>
              <a:t>수강변경 완료 처리를 위한 버튼이며</a:t>
            </a:r>
            <a:r>
              <a:rPr lang="en-US" altLang="ko-KR" dirty="0"/>
              <a:t> </a:t>
            </a:r>
            <a:r>
              <a:rPr lang="ko-KR" altLang="en-US" dirty="0"/>
              <a:t>버튼 클릭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</a:t>
            </a:r>
            <a:r>
              <a:rPr lang="ko-KR" altLang="en-US" dirty="0"/>
              <a:t>시 수강변경 처리됩니다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   수강변경 현황의 수강신청학점</a:t>
            </a:r>
            <a:r>
              <a:rPr lang="en-US" altLang="ko-KR" dirty="0"/>
              <a:t>(A)</a:t>
            </a:r>
            <a:r>
              <a:rPr lang="ko-KR" altLang="en-US" dirty="0"/>
              <a:t>와 합계</a:t>
            </a:r>
            <a:r>
              <a:rPr lang="en-US" altLang="ko-KR" dirty="0"/>
              <a:t>(A+B+C)</a:t>
            </a:r>
            <a:br>
              <a:rPr lang="en-US" altLang="ko-KR" dirty="0"/>
            </a:br>
            <a:r>
              <a:rPr lang="en-US" altLang="ko-KR" dirty="0"/>
              <a:t>   </a:t>
            </a:r>
            <a:r>
              <a:rPr lang="ko-KR" altLang="en-US" dirty="0"/>
              <a:t>가 동일하지 않은 경우 수강변경을 완료 할 수 </a:t>
            </a:r>
            <a:r>
              <a:rPr lang="ko-KR" altLang="en-US" dirty="0" err="1"/>
              <a:t>없습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</a:t>
            </a:r>
            <a:r>
              <a:rPr lang="ko-KR" altLang="en-US" dirty="0" err="1"/>
              <a:t>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</a:t>
            </a:r>
          </a:p>
        </p:txBody>
      </p:sp>
      <p:sp>
        <p:nvSpPr>
          <p:cNvPr id="7" name="텍스트 개체 틀 7">
            <a:extLst>
              <a:ext uri="{FF2B5EF4-FFF2-40B4-BE49-F238E27FC236}">
                <a16:creationId xmlns:a16="http://schemas.microsoft.com/office/drawing/2014/main" id="{9C696544-0A07-4322-895F-AC76BAFB8AD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수강변경 홈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04C3FBE-A7E2-4AEC-A934-911D82028102}"/>
              </a:ext>
            </a:extLst>
          </p:cNvPr>
          <p:cNvSpPr/>
          <p:nvPr/>
        </p:nvSpPr>
        <p:spPr>
          <a:xfrm>
            <a:off x="3472225" y="2020117"/>
            <a:ext cx="3306079" cy="1332912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AA6ADE-D828-42AC-B82B-FDB0CAC03B39}"/>
              </a:ext>
            </a:extLst>
          </p:cNvPr>
          <p:cNvSpPr txBox="1">
            <a:spLocks noChangeAspect="1"/>
          </p:cNvSpPr>
          <p:nvPr/>
        </p:nvSpPr>
        <p:spPr>
          <a:xfrm>
            <a:off x="224208" y="1315515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C6160F53-37F5-4F5A-8018-62CED831DECA}"/>
              </a:ext>
            </a:extLst>
          </p:cNvPr>
          <p:cNvSpPr/>
          <p:nvPr/>
        </p:nvSpPr>
        <p:spPr>
          <a:xfrm>
            <a:off x="260059" y="1224490"/>
            <a:ext cx="6518246" cy="750006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FB47723-0657-45AD-BEED-F12F19D4123E}"/>
              </a:ext>
            </a:extLst>
          </p:cNvPr>
          <p:cNvSpPr/>
          <p:nvPr/>
        </p:nvSpPr>
        <p:spPr>
          <a:xfrm>
            <a:off x="260059" y="2005582"/>
            <a:ext cx="3176316" cy="4012972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CD693B-196F-4D16-8C8D-9DB29F8764F6}"/>
              </a:ext>
            </a:extLst>
          </p:cNvPr>
          <p:cNvSpPr txBox="1">
            <a:spLocks noChangeAspect="1"/>
          </p:cNvSpPr>
          <p:nvPr/>
        </p:nvSpPr>
        <p:spPr>
          <a:xfrm>
            <a:off x="177253" y="2025221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EFA86FF-A24F-43E4-B0DC-C0AB13B3E3A4}"/>
              </a:ext>
            </a:extLst>
          </p:cNvPr>
          <p:cNvSpPr/>
          <p:nvPr/>
        </p:nvSpPr>
        <p:spPr>
          <a:xfrm>
            <a:off x="3490300" y="3768996"/>
            <a:ext cx="3288003" cy="710726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2EDB8BFF-85BD-47E4-A9C4-2088EB683A1C}"/>
              </a:ext>
            </a:extLst>
          </p:cNvPr>
          <p:cNvSpPr/>
          <p:nvPr/>
        </p:nvSpPr>
        <p:spPr>
          <a:xfrm>
            <a:off x="3490300" y="4502930"/>
            <a:ext cx="3282436" cy="55837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1480BC7-8130-4E23-A0CB-1F5FA61884FC}"/>
              </a:ext>
            </a:extLst>
          </p:cNvPr>
          <p:cNvSpPr txBox="1">
            <a:spLocks noChangeAspect="1"/>
          </p:cNvSpPr>
          <p:nvPr/>
        </p:nvSpPr>
        <p:spPr>
          <a:xfrm>
            <a:off x="3442045" y="2006006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8E34536-FBDA-4334-BAD2-6B8CA8F33BDA}"/>
              </a:ext>
            </a:extLst>
          </p:cNvPr>
          <p:cNvSpPr txBox="1">
            <a:spLocks noChangeAspect="1"/>
          </p:cNvSpPr>
          <p:nvPr/>
        </p:nvSpPr>
        <p:spPr>
          <a:xfrm>
            <a:off x="3464851" y="3768996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70A9D6A-23EA-4B34-A935-0ED0A699E1A3}"/>
              </a:ext>
            </a:extLst>
          </p:cNvPr>
          <p:cNvSpPr txBox="1">
            <a:spLocks noChangeAspect="1"/>
          </p:cNvSpPr>
          <p:nvPr/>
        </p:nvSpPr>
        <p:spPr>
          <a:xfrm>
            <a:off x="3468029" y="4496812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DFD83AE0-C305-4B67-9E1C-63E4B43CA917}"/>
              </a:ext>
            </a:extLst>
          </p:cNvPr>
          <p:cNvSpPr/>
          <p:nvPr/>
        </p:nvSpPr>
        <p:spPr>
          <a:xfrm>
            <a:off x="3233751" y="6025188"/>
            <a:ext cx="569888" cy="207158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4746CBC-62C5-4AF6-8C1D-0439DB209518}"/>
              </a:ext>
            </a:extLst>
          </p:cNvPr>
          <p:cNvSpPr txBox="1">
            <a:spLocks noChangeAspect="1"/>
          </p:cNvSpPr>
          <p:nvPr/>
        </p:nvSpPr>
        <p:spPr>
          <a:xfrm>
            <a:off x="3156615" y="5979567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6D0F672D-178C-4E78-A96F-192DA7BCC842}"/>
              </a:ext>
            </a:extLst>
          </p:cNvPr>
          <p:cNvSpPr/>
          <p:nvPr/>
        </p:nvSpPr>
        <p:spPr>
          <a:xfrm>
            <a:off x="260059" y="986605"/>
            <a:ext cx="6518244" cy="20680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2889536-041A-4E01-8B46-2F54007BDC0E}"/>
              </a:ext>
            </a:extLst>
          </p:cNvPr>
          <p:cNvSpPr txBox="1">
            <a:spLocks noChangeAspect="1"/>
          </p:cNvSpPr>
          <p:nvPr/>
        </p:nvSpPr>
        <p:spPr>
          <a:xfrm>
            <a:off x="232207" y="912600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텍스트 개체 틀 3">
            <a:extLst>
              <a:ext uri="{FF2B5EF4-FFF2-40B4-BE49-F238E27FC236}">
                <a16:creationId xmlns:a16="http://schemas.microsoft.com/office/drawing/2014/main" id="{14436346-0D55-40F1-81B0-4CAD0EC4A287}"/>
              </a:ext>
            </a:extLst>
          </p:cNvPr>
          <p:cNvSpPr txBox="1">
            <a:spLocks/>
          </p:cNvSpPr>
          <p:nvPr/>
        </p:nvSpPr>
        <p:spPr>
          <a:xfrm>
            <a:off x="7212637" y="955105"/>
            <a:ext cx="2520000" cy="41511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 kern="1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defRPr>
            </a:lvl1pPr>
            <a:lvl2pPr marL="456926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99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913851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99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1370777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49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1827703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49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수강변경 홈에 입장한 모습입니다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신청</a:t>
            </a:r>
            <a:r>
              <a:rPr lang="en-US" altLang="ko-KR" dirty="0"/>
              <a:t>, </a:t>
            </a:r>
            <a:r>
              <a:rPr lang="ko-KR" altLang="en-US" dirty="0"/>
              <a:t>신청취소 버튼으로 수강변경을 진행하며</a:t>
            </a:r>
            <a:r>
              <a:rPr lang="en-US" altLang="ko-KR" dirty="0"/>
              <a:t> </a:t>
            </a:r>
            <a:r>
              <a:rPr lang="ko-KR" altLang="en-US" dirty="0"/>
              <a:t>수강변경 완료 버튼 클릭 시</a:t>
            </a:r>
            <a:r>
              <a:rPr lang="en-US" altLang="ko-KR" dirty="0"/>
              <a:t>,</a:t>
            </a:r>
            <a:r>
              <a:rPr lang="ko-KR" altLang="en-US" dirty="0"/>
              <a:t>  수강 변경이 처리됩니다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0996934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수강관리 </a:t>
            </a:r>
            <a:r>
              <a:rPr lang="en-US" altLang="ko-KR" dirty="0"/>
              <a:t>- </a:t>
            </a:r>
            <a:r>
              <a:rPr lang="ko-KR" altLang="en-US" dirty="0"/>
              <a:t>수강변경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수강관리</a:t>
            </a:r>
            <a:r>
              <a:rPr lang="en-US" altLang="ko-KR" dirty="0"/>
              <a:t>&gt;</a:t>
            </a:r>
            <a:r>
              <a:rPr lang="ko-KR" altLang="en-US" dirty="0"/>
              <a:t>수강변경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98156A9-8FDF-476C-AD45-C4994D5638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11" y="673686"/>
            <a:ext cx="5226654" cy="5645802"/>
          </a:xfrm>
          <a:prstGeom prst="rect">
            <a:avLst/>
          </a:prstGeom>
        </p:spPr>
      </p:pic>
      <p:sp>
        <p:nvSpPr>
          <p:cNvPr id="5" name="텍스트 개체 틀 3">
            <a:extLst>
              <a:ext uri="{FF2B5EF4-FFF2-40B4-BE49-F238E27FC236}">
                <a16:creationId xmlns:a16="http://schemas.microsoft.com/office/drawing/2014/main" id="{9FB8FAFE-5936-45E2-A52D-AE29E30C5DC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29148"/>
            <a:ext cx="2520000" cy="2490682"/>
          </a:xfrm>
        </p:spPr>
        <p:txBody>
          <a:bodyPr/>
          <a:lstStyle/>
          <a:p>
            <a:r>
              <a:rPr lang="ko-KR" altLang="en-US" dirty="0"/>
              <a:t>① 전공 목록을 선택합니다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</a:t>
            </a:r>
            <a:r>
              <a:rPr lang="ko-KR" altLang="en-US" dirty="0"/>
              <a:t>선택 시 수강하는 학생 전공에 해당하는 수강과목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② 수강 하고자 하는 과목을 확인 후 신청 버튼을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클릭합니다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신청 </a:t>
            </a:r>
            <a:r>
              <a:rPr lang="en-US" altLang="ko-KR" dirty="0"/>
              <a:t>: </a:t>
            </a:r>
            <a:r>
              <a:rPr lang="ko-KR" altLang="en-US" dirty="0"/>
              <a:t>수강 신청 시 클릭 하는 버튼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재수강 </a:t>
            </a:r>
            <a:r>
              <a:rPr lang="en-US" altLang="ko-KR" dirty="0"/>
              <a:t>: </a:t>
            </a:r>
            <a:r>
              <a:rPr lang="ko-KR" altLang="en-US" dirty="0"/>
              <a:t>재수강 과목인 경우 노출되는 버튼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학년 </a:t>
            </a:r>
            <a:r>
              <a:rPr lang="en-US" altLang="ko-KR" dirty="0"/>
              <a:t>: </a:t>
            </a:r>
            <a:r>
              <a:rPr lang="ko-KR" altLang="en-US" dirty="0"/>
              <a:t>과목의 권장 </a:t>
            </a:r>
            <a:r>
              <a:rPr lang="ko-KR" altLang="en-US" dirty="0" err="1"/>
              <a:t>수강학년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이수구분 </a:t>
            </a:r>
            <a:r>
              <a:rPr lang="en-US" altLang="ko-KR" dirty="0"/>
              <a:t>: </a:t>
            </a:r>
            <a:r>
              <a:rPr lang="ko-KR" altLang="en-US" dirty="0"/>
              <a:t>과목의 이수구분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개설학과 </a:t>
            </a:r>
            <a:r>
              <a:rPr lang="en-US" altLang="ko-KR" dirty="0"/>
              <a:t>: </a:t>
            </a:r>
            <a:r>
              <a:rPr lang="ko-KR" altLang="en-US" dirty="0"/>
              <a:t>과목의 개설학과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교과목명 </a:t>
            </a:r>
            <a:r>
              <a:rPr lang="en-US" altLang="ko-KR" dirty="0"/>
              <a:t>: </a:t>
            </a:r>
            <a:r>
              <a:rPr lang="ko-KR" altLang="en-US" dirty="0"/>
              <a:t>과목의 과목명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 err="1"/>
              <a:t>교수명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과목의 대표 강의 교수 명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학점 </a:t>
            </a:r>
            <a:r>
              <a:rPr lang="en-US" altLang="ko-KR" dirty="0"/>
              <a:t>: </a:t>
            </a:r>
            <a:r>
              <a:rPr lang="ko-KR" altLang="en-US" dirty="0"/>
              <a:t>과목의 학점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강의계획서 </a:t>
            </a:r>
            <a:r>
              <a:rPr lang="en-US" altLang="ko-KR" dirty="0"/>
              <a:t>: </a:t>
            </a:r>
            <a:r>
              <a:rPr lang="ko-KR" altLang="en-US" dirty="0"/>
              <a:t>과목의 강의계획서 호출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미리보기 </a:t>
            </a:r>
            <a:r>
              <a:rPr lang="en-US" altLang="ko-KR" dirty="0"/>
              <a:t>: </a:t>
            </a:r>
            <a:r>
              <a:rPr lang="ko-KR" altLang="en-US" dirty="0"/>
              <a:t>과목의 동영상 미리보기 호출</a:t>
            </a:r>
          </a:p>
          <a:p>
            <a:endParaRPr lang="en-US" altLang="ko-KR" dirty="0"/>
          </a:p>
        </p:txBody>
      </p:sp>
      <p:sp>
        <p:nvSpPr>
          <p:cNvPr id="6" name="텍스트 개체 틀 7">
            <a:extLst>
              <a:ext uri="{FF2B5EF4-FFF2-40B4-BE49-F238E27FC236}">
                <a16:creationId xmlns:a16="http://schemas.microsoft.com/office/drawing/2014/main" id="{D339AF9D-2857-46A3-9AC7-640B8C036B1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수강과목목록</a:t>
            </a:r>
            <a:r>
              <a:rPr lang="en-US" altLang="ko-KR" dirty="0"/>
              <a:t>(</a:t>
            </a:r>
            <a:r>
              <a:rPr lang="ko-KR" altLang="en-US" dirty="0"/>
              <a:t>전공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2249787-2601-458A-AC92-5BAC7D099105}"/>
              </a:ext>
            </a:extLst>
          </p:cNvPr>
          <p:cNvSpPr txBox="1">
            <a:spLocks noChangeAspect="1"/>
          </p:cNvSpPr>
          <p:nvPr/>
        </p:nvSpPr>
        <p:spPr>
          <a:xfrm>
            <a:off x="742506" y="1714530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0EEDEA3-80A1-469E-84F6-E9AF6C65C153}"/>
              </a:ext>
            </a:extLst>
          </p:cNvPr>
          <p:cNvSpPr/>
          <p:nvPr/>
        </p:nvSpPr>
        <p:spPr>
          <a:xfrm>
            <a:off x="819642" y="1754826"/>
            <a:ext cx="511468" cy="26766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FE8E562-F331-48CE-BABC-5886A661F903}"/>
              </a:ext>
            </a:extLst>
          </p:cNvPr>
          <p:cNvSpPr/>
          <p:nvPr/>
        </p:nvSpPr>
        <p:spPr>
          <a:xfrm>
            <a:off x="819642" y="706274"/>
            <a:ext cx="1111293" cy="35560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DDAD0E-868B-4C74-A76F-212FAD203F34}"/>
              </a:ext>
            </a:extLst>
          </p:cNvPr>
          <p:cNvSpPr txBox="1">
            <a:spLocks noChangeAspect="1"/>
          </p:cNvSpPr>
          <p:nvPr/>
        </p:nvSpPr>
        <p:spPr>
          <a:xfrm>
            <a:off x="812811" y="660670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339A3C8-E8E2-42D0-AC65-79308371AF8E}"/>
              </a:ext>
            </a:extLst>
          </p:cNvPr>
          <p:cNvSpPr/>
          <p:nvPr/>
        </p:nvSpPr>
        <p:spPr>
          <a:xfrm>
            <a:off x="4461387" y="1600200"/>
            <a:ext cx="243348" cy="47192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051078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수강관리 </a:t>
            </a:r>
            <a:r>
              <a:rPr lang="en-US" altLang="ko-KR" dirty="0"/>
              <a:t>- </a:t>
            </a:r>
            <a:r>
              <a:rPr lang="ko-KR" altLang="en-US" dirty="0"/>
              <a:t>수강변경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수강관리</a:t>
            </a:r>
            <a:r>
              <a:rPr lang="en-US" altLang="ko-KR" dirty="0"/>
              <a:t>&gt;</a:t>
            </a:r>
            <a:r>
              <a:rPr lang="ko-KR" altLang="en-US" dirty="0"/>
              <a:t>수강변경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A0A6BE1E-9131-463A-9169-71E88BDF99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623" y="660670"/>
            <a:ext cx="5324850" cy="5622143"/>
          </a:xfrm>
          <a:prstGeom prst="rect">
            <a:avLst/>
          </a:prstGeom>
        </p:spPr>
      </p:pic>
      <p:sp>
        <p:nvSpPr>
          <p:cNvPr id="5" name="텍스트 개체 틀 3">
            <a:extLst>
              <a:ext uri="{FF2B5EF4-FFF2-40B4-BE49-F238E27FC236}">
                <a16:creationId xmlns:a16="http://schemas.microsoft.com/office/drawing/2014/main" id="{4ED7008D-86D2-401B-AE7B-FECFE843B3A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29148"/>
            <a:ext cx="2520000" cy="2490682"/>
          </a:xfrm>
        </p:spPr>
        <p:txBody>
          <a:bodyPr/>
          <a:lstStyle/>
          <a:p>
            <a:r>
              <a:rPr lang="ko-KR" altLang="en-US" dirty="0"/>
              <a:t>① 부</a:t>
            </a:r>
            <a:r>
              <a:rPr lang="en-US" altLang="ko-KR" dirty="0"/>
              <a:t>/</a:t>
            </a:r>
            <a:r>
              <a:rPr lang="ko-KR" altLang="en-US" dirty="0"/>
              <a:t>복수 목록을 선택합니다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</a:t>
            </a:r>
            <a:r>
              <a:rPr lang="ko-KR" altLang="en-US" dirty="0"/>
              <a:t>선택 시 수강하는 학생 부전공 또는 복수전공에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</a:t>
            </a:r>
            <a:r>
              <a:rPr lang="ko-KR" altLang="en-US" dirty="0"/>
              <a:t> 해당하는 수강과목이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② 수강 하고자 하는 과목을 확인 후 신청 버튼을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</a:t>
            </a:r>
            <a:r>
              <a:rPr lang="ko-KR" altLang="en-US" dirty="0"/>
              <a:t> 클릭합니다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신청 </a:t>
            </a:r>
            <a:r>
              <a:rPr lang="en-US" altLang="ko-KR" dirty="0"/>
              <a:t>: </a:t>
            </a:r>
            <a:r>
              <a:rPr lang="ko-KR" altLang="en-US" dirty="0"/>
              <a:t>수강 신청 시 클릭 하는 버튼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재수강 </a:t>
            </a:r>
            <a:r>
              <a:rPr lang="en-US" altLang="ko-KR" dirty="0"/>
              <a:t>: </a:t>
            </a:r>
            <a:r>
              <a:rPr lang="ko-KR" altLang="en-US" dirty="0"/>
              <a:t>재수강 과목인 경우 노출되는 버튼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학년 </a:t>
            </a:r>
            <a:r>
              <a:rPr lang="en-US" altLang="ko-KR" dirty="0"/>
              <a:t>: </a:t>
            </a:r>
            <a:r>
              <a:rPr lang="ko-KR" altLang="en-US" dirty="0"/>
              <a:t>과목의 권장 </a:t>
            </a:r>
            <a:r>
              <a:rPr lang="ko-KR" altLang="en-US" dirty="0" err="1"/>
              <a:t>수강학년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이수구분 </a:t>
            </a:r>
            <a:r>
              <a:rPr lang="en-US" altLang="ko-KR" dirty="0"/>
              <a:t>: </a:t>
            </a:r>
            <a:r>
              <a:rPr lang="ko-KR" altLang="en-US" dirty="0"/>
              <a:t>과목의 이수구분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개설학과 </a:t>
            </a:r>
            <a:r>
              <a:rPr lang="en-US" altLang="ko-KR" dirty="0"/>
              <a:t>: </a:t>
            </a:r>
            <a:r>
              <a:rPr lang="ko-KR" altLang="en-US" dirty="0"/>
              <a:t>과목의 개설학과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교과목명 </a:t>
            </a:r>
            <a:r>
              <a:rPr lang="en-US" altLang="ko-KR" dirty="0"/>
              <a:t>: </a:t>
            </a:r>
            <a:r>
              <a:rPr lang="ko-KR" altLang="en-US" dirty="0"/>
              <a:t>과목의 과목명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 err="1"/>
              <a:t>교수명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과목의 대표 강의 교수 명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학점 </a:t>
            </a:r>
            <a:r>
              <a:rPr lang="en-US" altLang="ko-KR" dirty="0"/>
              <a:t>: </a:t>
            </a:r>
            <a:r>
              <a:rPr lang="ko-KR" altLang="en-US" dirty="0"/>
              <a:t>과목의 학점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강의계획서 </a:t>
            </a:r>
            <a:r>
              <a:rPr lang="en-US" altLang="ko-KR" dirty="0"/>
              <a:t>: </a:t>
            </a:r>
            <a:r>
              <a:rPr lang="ko-KR" altLang="en-US" dirty="0"/>
              <a:t>과목의 강의계획서 호출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미리보기 </a:t>
            </a:r>
            <a:r>
              <a:rPr lang="en-US" altLang="ko-KR" dirty="0"/>
              <a:t>: </a:t>
            </a:r>
            <a:r>
              <a:rPr lang="ko-KR" altLang="en-US" dirty="0"/>
              <a:t>과목의 동영상 미리보기 호출</a:t>
            </a:r>
          </a:p>
          <a:p>
            <a:endParaRPr lang="en-US" altLang="ko-KR" dirty="0"/>
          </a:p>
        </p:txBody>
      </p:sp>
      <p:sp>
        <p:nvSpPr>
          <p:cNvPr id="6" name="텍스트 개체 틀 7">
            <a:extLst>
              <a:ext uri="{FF2B5EF4-FFF2-40B4-BE49-F238E27FC236}">
                <a16:creationId xmlns:a16="http://schemas.microsoft.com/office/drawing/2014/main" id="{145885E1-39A9-4B1C-9635-DB302BD5766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수강과목목록</a:t>
            </a:r>
            <a:r>
              <a:rPr lang="en-US" altLang="ko-KR" dirty="0"/>
              <a:t>(</a:t>
            </a:r>
            <a:r>
              <a:rPr lang="ko-KR" altLang="en-US" dirty="0"/>
              <a:t>부</a:t>
            </a:r>
            <a:r>
              <a:rPr lang="en-US" altLang="ko-KR" dirty="0"/>
              <a:t>/</a:t>
            </a:r>
            <a:r>
              <a:rPr lang="ko-KR" altLang="en-US" dirty="0"/>
              <a:t>복수전공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EFBB5D-47B6-4B33-A356-6E5D10D72F86}"/>
              </a:ext>
            </a:extLst>
          </p:cNvPr>
          <p:cNvSpPr txBox="1">
            <a:spLocks noChangeAspect="1"/>
          </p:cNvSpPr>
          <p:nvPr/>
        </p:nvSpPr>
        <p:spPr>
          <a:xfrm>
            <a:off x="728752" y="2201227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32AE4657-B71B-47C0-A4BA-F44AF3ACCDD3}"/>
              </a:ext>
            </a:extLst>
          </p:cNvPr>
          <p:cNvSpPr/>
          <p:nvPr/>
        </p:nvSpPr>
        <p:spPr>
          <a:xfrm>
            <a:off x="805888" y="2241523"/>
            <a:ext cx="511468" cy="26766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C7C49396-83CF-4993-BDED-232074E84A52}"/>
              </a:ext>
            </a:extLst>
          </p:cNvPr>
          <p:cNvSpPr/>
          <p:nvPr/>
        </p:nvSpPr>
        <p:spPr>
          <a:xfrm>
            <a:off x="1881526" y="706274"/>
            <a:ext cx="1111293" cy="35560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70D4F54-5354-4D27-8A75-BEFE174EDA3D}"/>
              </a:ext>
            </a:extLst>
          </p:cNvPr>
          <p:cNvSpPr txBox="1">
            <a:spLocks noChangeAspect="1"/>
          </p:cNvSpPr>
          <p:nvPr/>
        </p:nvSpPr>
        <p:spPr>
          <a:xfrm>
            <a:off x="1874695" y="660670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290BD38-80C4-4355-9502-465BE3E8CF6D}"/>
              </a:ext>
            </a:extLst>
          </p:cNvPr>
          <p:cNvSpPr/>
          <p:nvPr/>
        </p:nvSpPr>
        <p:spPr>
          <a:xfrm>
            <a:off x="4244830" y="1726991"/>
            <a:ext cx="318782" cy="44703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81164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수강관리 </a:t>
            </a:r>
            <a:r>
              <a:rPr lang="en-US" altLang="ko-KR" dirty="0"/>
              <a:t>- </a:t>
            </a:r>
            <a:r>
              <a:rPr lang="ko-KR" altLang="en-US" dirty="0"/>
              <a:t>수강변경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수강관리</a:t>
            </a:r>
            <a:r>
              <a:rPr lang="en-US" altLang="ko-KR" dirty="0"/>
              <a:t>&gt;</a:t>
            </a:r>
            <a:r>
              <a:rPr lang="ko-KR" altLang="en-US" dirty="0"/>
              <a:t>수강변경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B95F09A-877F-4F6B-B57B-F204E8B0B05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29148"/>
            <a:ext cx="2520000" cy="3459280"/>
          </a:xfrm>
        </p:spPr>
        <p:txBody>
          <a:bodyPr/>
          <a:lstStyle/>
          <a:p>
            <a:r>
              <a:rPr lang="ko-KR" altLang="en-US" dirty="0"/>
              <a:t>① 목표자격증 목록을 선택합니다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</a:t>
            </a:r>
          </a:p>
          <a:p>
            <a:r>
              <a:rPr lang="ko-KR" altLang="en-US" dirty="0"/>
              <a:t>② 자격증 목록이 노출됩니다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    자격증을 선택하면 하단 자격증 교과목 리스트에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해당 자격증의 수강과목이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학생이 등록한 목표 자격증 목록이 노출됩니다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</a:t>
            </a:r>
            <a:r>
              <a:rPr lang="ko-KR" altLang="en-US" dirty="0"/>
              <a:t>자격증 선택 시 자격증 목록이 자동으로 </a:t>
            </a:r>
            <a:r>
              <a:rPr lang="ko-KR" altLang="en-US" dirty="0" err="1"/>
              <a:t>셋팅되어</a:t>
            </a:r>
            <a:r>
              <a:rPr lang="ko-KR" altLang="en-US" dirty="0"/>
              <a:t>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하단 자격증 교과목 리스트에 해당 자격증의 수강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과목이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④ 수강 하고자 하는 과목을 확인 후 신청 버튼을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</a:t>
            </a:r>
            <a:r>
              <a:rPr lang="ko-KR" altLang="en-US" dirty="0"/>
              <a:t> 클릭합니다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신청 </a:t>
            </a:r>
            <a:r>
              <a:rPr lang="en-US" altLang="ko-KR" dirty="0"/>
              <a:t>: </a:t>
            </a:r>
            <a:r>
              <a:rPr lang="ko-KR" altLang="en-US" dirty="0"/>
              <a:t>수강 신청 시 클릭 하는 버튼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재수강 </a:t>
            </a:r>
            <a:r>
              <a:rPr lang="en-US" altLang="ko-KR" dirty="0"/>
              <a:t>: </a:t>
            </a:r>
            <a:r>
              <a:rPr lang="ko-KR" altLang="en-US" dirty="0"/>
              <a:t>재수강 과목인 경우 노출되는 버튼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학년 </a:t>
            </a:r>
            <a:r>
              <a:rPr lang="en-US" altLang="ko-KR" dirty="0"/>
              <a:t>: </a:t>
            </a:r>
            <a:r>
              <a:rPr lang="ko-KR" altLang="en-US" dirty="0"/>
              <a:t>과목의 권장 </a:t>
            </a:r>
            <a:r>
              <a:rPr lang="ko-KR" altLang="en-US" dirty="0" err="1"/>
              <a:t>수강학년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이수구분 </a:t>
            </a:r>
            <a:r>
              <a:rPr lang="en-US" altLang="ko-KR" dirty="0"/>
              <a:t>: </a:t>
            </a:r>
            <a:r>
              <a:rPr lang="ko-KR" altLang="en-US" dirty="0"/>
              <a:t>과목의 이수구분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개설학과 </a:t>
            </a:r>
            <a:r>
              <a:rPr lang="en-US" altLang="ko-KR" dirty="0"/>
              <a:t>: </a:t>
            </a:r>
            <a:r>
              <a:rPr lang="ko-KR" altLang="en-US" dirty="0"/>
              <a:t>과목의 개설학과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교과목명 </a:t>
            </a:r>
            <a:r>
              <a:rPr lang="en-US" altLang="ko-KR" dirty="0"/>
              <a:t>: </a:t>
            </a:r>
            <a:r>
              <a:rPr lang="ko-KR" altLang="en-US" dirty="0"/>
              <a:t>과목의 과목명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 err="1"/>
              <a:t>교수명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과목의 대표 강의 교수 명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학점 </a:t>
            </a:r>
            <a:r>
              <a:rPr lang="en-US" altLang="ko-KR" dirty="0"/>
              <a:t>: </a:t>
            </a:r>
            <a:r>
              <a:rPr lang="ko-KR" altLang="en-US" dirty="0"/>
              <a:t>과목의 학점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강의계획서 </a:t>
            </a:r>
            <a:r>
              <a:rPr lang="en-US" altLang="ko-KR" dirty="0"/>
              <a:t>: </a:t>
            </a:r>
            <a:r>
              <a:rPr lang="ko-KR" altLang="en-US" dirty="0"/>
              <a:t>과목의 강의계획서 호출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미리보기 </a:t>
            </a:r>
            <a:r>
              <a:rPr lang="en-US" altLang="ko-KR" dirty="0"/>
              <a:t>: </a:t>
            </a:r>
            <a:r>
              <a:rPr lang="ko-KR" altLang="en-US" dirty="0"/>
              <a:t>과목의 동영상 미리보기 호출</a:t>
            </a:r>
          </a:p>
          <a:p>
            <a:endParaRPr lang="en-US" altLang="ko-KR" dirty="0"/>
          </a:p>
        </p:txBody>
      </p:sp>
      <p:sp>
        <p:nvSpPr>
          <p:cNvPr id="5" name="텍스트 개체 틀 7">
            <a:extLst>
              <a:ext uri="{FF2B5EF4-FFF2-40B4-BE49-F238E27FC236}">
                <a16:creationId xmlns:a16="http://schemas.microsoft.com/office/drawing/2014/main" id="{E04F94C4-97CA-48BE-87AC-FB3945E8FF2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수강과목목록</a:t>
            </a:r>
            <a:r>
              <a:rPr lang="en-US" altLang="ko-KR" dirty="0"/>
              <a:t>(</a:t>
            </a:r>
            <a:r>
              <a:rPr lang="ko-KR" altLang="en-US" dirty="0"/>
              <a:t>목표자격증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EFF580AA-38A9-4D45-B1E5-2BDC5FCA181E}"/>
              </a:ext>
            </a:extLst>
          </p:cNvPr>
          <p:cNvSpPr/>
          <p:nvPr/>
        </p:nvSpPr>
        <p:spPr>
          <a:xfrm>
            <a:off x="4196291" y="1976284"/>
            <a:ext cx="243348" cy="44023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20AE829D-82F8-4077-9B6A-93D6CA96A3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159" y="662228"/>
            <a:ext cx="4722856" cy="5822294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DC0E30C5-369E-4E93-B8CC-C2D12F3C89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1203" y="1101653"/>
            <a:ext cx="2838450" cy="228600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04B58834-B497-4D41-BF02-8E9DE97977F0}"/>
              </a:ext>
            </a:extLst>
          </p:cNvPr>
          <p:cNvSpPr/>
          <p:nvPr/>
        </p:nvSpPr>
        <p:spPr>
          <a:xfrm>
            <a:off x="1059812" y="2601099"/>
            <a:ext cx="463060" cy="243581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A2F883E-DE92-45EA-B683-9341F0B16B6E}"/>
              </a:ext>
            </a:extLst>
          </p:cNvPr>
          <p:cNvSpPr/>
          <p:nvPr/>
        </p:nvSpPr>
        <p:spPr>
          <a:xfrm>
            <a:off x="2940802" y="719133"/>
            <a:ext cx="974895" cy="331692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ABD1A75-9738-4E3E-9A6A-E0FE5F6F8C37}"/>
              </a:ext>
            </a:extLst>
          </p:cNvPr>
          <p:cNvSpPr txBox="1">
            <a:spLocks noChangeAspect="1"/>
          </p:cNvSpPr>
          <p:nvPr/>
        </p:nvSpPr>
        <p:spPr>
          <a:xfrm>
            <a:off x="2886833" y="695216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7D1F0CC-1D5E-4B64-845F-0009F684B6E2}"/>
              </a:ext>
            </a:extLst>
          </p:cNvPr>
          <p:cNvSpPr txBox="1">
            <a:spLocks noChangeAspect="1"/>
          </p:cNvSpPr>
          <p:nvPr/>
        </p:nvSpPr>
        <p:spPr>
          <a:xfrm>
            <a:off x="1575830" y="1050825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E7755901-B0BD-473C-B320-6D745B86ABDE}"/>
              </a:ext>
            </a:extLst>
          </p:cNvPr>
          <p:cNvSpPr/>
          <p:nvPr/>
        </p:nvSpPr>
        <p:spPr>
          <a:xfrm>
            <a:off x="1600200" y="1085371"/>
            <a:ext cx="1286633" cy="33047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A20644AF-140B-4642-BFFD-8F001BDFDB80}"/>
              </a:ext>
            </a:extLst>
          </p:cNvPr>
          <p:cNvSpPr/>
          <p:nvPr/>
        </p:nvSpPr>
        <p:spPr>
          <a:xfrm>
            <a:off x="4154405" y="1897498"/>
            <a:ext cx="285234" cy="44023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B4902F6-8D28-4267-8ADE-31A8B09695BD}"/>
              </a:ext>
            </a:extLst>
          </p:cNvPr>
          <p:cNvSpPr txBox="1">
            <a:spLocks noChangeAspect="1"/>
          </p:cNvSpPr>
          <p:nvPr/>
        </p:nvSpPr>
        <p:spPr>
          <a:xfrm>
            <a:off x="2940802" y="1052408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307CDEE-62E0-4783-8788-82B87335A989}"/>
              </a:ext>
            </a:extLst>
          </p:cNvPr>
          <p:cNvSpPr txBox="1">
            <a:spLocks noChangeAspect="1"/>
          </p:cNvSpPr>
          <p:nvPr/>
        </p:nvSpPr>
        <p:spPr>
          <a:xfrm>
            <a:off x="982676" y="2531779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0371225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수강관리 </a:t>
            </a:r>
            <a:r>
              <a:rPr lang="en-US" altLang="ko-KR" dirty="0"/>
              <a:t>- </a:t>
            </a:r>
            <a:r>
              <a:rPr lang="ko-KR" altLang="en-US" dirty="0"/>
              <a:t>수강변경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수강관리</a:t>
            </a:r>
            <a:r>
              <a:rPr lang="en-US" altLang="ko-KR" dirty="0"/>
              <a:t>&gt;</a:t>
            </a:r>
            <a:r>
              <a:rPr lang="ko-KR" altLang="en-US" dirty="0"/>
              <a:t>수강변경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1FBB16CB-8371-4541-8BF6-40AF84ED09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786" y="660670"/>
            <a:ext cx="5262533" cy="5545394"/>
          </a:xfrm>
          <a:prstGeom prst="rect">
            <a:avLst/>
          </a:prstGeom>
        </p:spPr>
      </p:pic>
      <p:sp>
        <p:nvSpPr>
          <p:cNvPr id="5" name="텍스트 개체 틀 3">
            <a:extLst>
              <a:ext uri="{FF2B5EF4-FFF2-40B4-BE49-F238E27FC236}">
                <a16:creationId xmlns:a16="http://schemas.microsoft.com/office/drawing/2014/main" id="{598261B3-EEEA-4141-A7D2-AD06E012494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29148"/>
            <a:ext cx="2520000" cy="2352311"/>
          </a:xfrm>
        </p:spPr>
        <p:txBody>
          <a:bodyPr/>
          <a:lstStyle/>
          <a:p>
            <a:r>
              <a:rPr lang="ko-KR" altLang="en-US" dirty="0"/>
              <a:t>① 교양 목록을 선택합니다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</a:t>
            </a:r>
            <a:r>
              <a:rPr lang="ko-KR" altLang="en-US" dirty="0"/>
              <a:t>선택 시 교양 수강과목이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② 수강 하고자 하는 과목을 확인 후 신청 버튼을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</a:t>
            </a:r>
            <a:r>
              <a:rPr lang="ko-KR" altLang="en-US" dirty="0"/>
              <a:t> 클릭합니다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신청 </a:t>
            </a:r>
            <a:r>
              <a:rPr lang="en-US" altLang="ko-KR" dirty="0"/>
              <a:t>: </a:t>
            </a:r>
            <a:r>
              <a:rPr lang="ko-KR" altLang="en-US" dirty="0"/>
              <a:t>수강 신청 시 클릭 하는 버튼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재수강 </a:t>
            </a:r>
            <a:r>
              <a:rPr lang="en-US" altLang="ko-KR" dirty="0"/>
              <a:t>: </a:t>
            </a:r>
            <a:r>
              <a:rPr lang="ko-KR" altLang="en-US" dirty="0"/>
              <a:t>재수강 과목인 경우 노출되는 버튼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학년 </a:t>
            </a:r>
            <a:r>
              <a:rPr lang="en-US" altLang="ko-KR" dirty="0"/>
              <a:t>: </a:t>
            </a:r>
            <a:r>
              <a:rPr lang="ko-KR" altLang="en-US" dirty="0"/>
              <a:t>과목의 권장 </a:t>
            </a:r>
            <a:r>
              <a:rPr lang="ko-KR" altLang="en-US" dirty="0" err="1"/>
              <a:t>수강학년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이수구분 </a:t>
            </a:r>
            <a:r>
              <a:rPr lang="en-US" altLang="ko-KR" dirty="0"/>
              <a:t>: </a:t>
            </a:r>
            <a:r>
              <a:rPr lang="ko-KR" altLang="en-US" dirty="0"/>
              <a:t>과목의 이수구분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개설학과 </a:t>
            </a:r>
            <a:r>
              <a:rPr lang="en-US" altLang="ko-KR" dirty="0"/>
              <a:t>: </a:t>
            </a:r>
            <a:r>
              <a:rPr lang="ko-KR" altLang="en-US" dirty="0"/>
              <a:t>과목의 개설학과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교과목명 </a:t>
            </a:r>
            <a:r>
              <a:rPr lang="en-US" altLang="ko-KR" dirty="0"/>
              <a:t>: </a:t>
            </a:r>
            <a:r>
              <a:rPr lang="ko-KR" altLang="en-US" dirty="0"/>
              <a:t>과목의 과목명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 err="1"/>
              <a:t>교수명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과목의 대표 강의 교수 명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학점 </a:t>
            </a:r>
            <a:r>
              <a:rPr lang="en-US" altLang="ko-KR" dirty="0"/>
              <a:t>: </a:t>
            </a:r>
            <a:r>
              <a:rPr lang="ko-KR" altLang="en-US" dirty="0"/>
              <a:t>과목의 학점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강의계획서 </a:t>
            </a:r>
            <a:r>
              <a:rPr lang="en-US" altLang="ko-KR" dirty="0"/>
              <a:t>: </a:t>
            </a:r>
            <a:r>
              <a:rPr lang="ko-KR" altLang="en-US" dirty="0"/>
              <a:t>과목의 강의계획서 호출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미리보기 </a:t>
            </a:r>
            <a:r>
              <a:rPr lang="en-US" altLang="ko-KR" dirty="0"/>
              <a:t>: </a:t>
            </a:r>
            <a:r>
              <a:rPr lang="ko-KR" altLang="en-US" dirty="0"/>
              <a:t>과목의 동영상 미리보기 호출</a:t>
            </a:r>
          </a:p>
          <a:p>
            <a:endParaRPr lang="en-US" altLang="ko-KR" dirty="0"/>
          </a:p>
        </p:txBody>
      </p:sp>
      <p:sp>
        <p:nvSpPr>
          <p:cNvPr id="6" name="텍스트 개체 틀 7">
            <a:extLst>
              <a:ext uri="{FF2B5EF4-FFF2-40B4-BE49-F238E27FC236}">
                <a16:creationId xmlns:a16="http://schemas.microsoft.com/office/drawing/2014/main" id="{E84F00F8-5665-46D6-B1D6-37109CD1465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수강과목목록</a:t>
            </a:r>
            <a:r>
              <a:rPr lang="en-US" altLang="ko-KR" dirty="0"/>
              <a:t>(</a:t>
            </a:r>
            <a:r>
              <a:rPr lang="ko-KR" altLang="en-US" dirty="0"/>
              <a:t>교양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E35025EE-1F15-4924-A331-EAE5ECB6129F}"/>
              </a:ext>
            </a:extLst>
          </p:cNvPr>
          <p:cNvSpPr/>
          <p:nvPr/>
        </p:nvSpPr>
        <p:spPr>
          <a:xfrm>
            <a:off x="773412" y="1725329"/>
            <a:ext cx="511468" cy="26766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F7BD4E3-6D80-494B-9940-EF037C0D86C7}"/>
              </a:ext>
            </a:extLst>
          </p:cNvPr>
          <p:cNvSpPr/>
          <p:nvPr/>
        </p:nvSpPr>
        <p:spPr>
          <a:xfrm>
            <a:off x="3905740" y="719133"/>
            <a:ext cx="1111293" cy="35560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499F7D0-2EDE-4737-B56F-F3D9ECD4984A}"/>
              </a:ext>
            </a:extLst>
          </p:cNvPr>
          <p:cNvSpPr txBox="1">
            <a:spLocks noChangeAspect="1"/>
          </p:cNvSpPr>
          <p:nvPr/>
        </p:nvSpPr>
        <p:spPr>
          <a:xfrm>
            <a:off x="3898909" y="673529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94E460B0-209E-4CED-931F-7FE8A410F046}"/>
              </a:ext>
            </a:extLst>
          </p:cNvPr>
          <p:cNvSpPr/>
          <p:nvPr/>
        </p:nvSpPr>
        <p:spPr>
          <a:xfrm>
            <a:off x="4240160" y="1685033"/>
            <a:ext cx="317091" cy="44538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BCA4A45-1E71-45C4-9DFF-742DDB460773}"/>
              </a:ext>
            </a:extLst>
          </p:cNvPr>
          <p:cNvSpPr txBox="1">
            <a:spLocks noChangeAspect="1"/>
          </p:cNvSpPr>
          <p:nvPr/>
        </p:nvSpPr>
        <p:spPr>
          <a:xfrm>
            <a:off x="696276" y="1685033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613315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수강관리 </a:t>
            </a:r>
            <a:r>
              <a:rPr lang="en-US" altLang="ko-KR" dirty="0"/>
              <a:t>- </a:t>
            </a:r>
            <a:r>
              <a:rPr lang="ko-KR" altLang="en-US" dirty="0"/>
              <a:t>수강변경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수강관리</a:t>
            </a:r>
            <a:r>
              <a:rPr lang="en-US" altLang="ko-KR" dirty="0"/>
              <a:t>&gt;</a:t>
            </a:r>
            <a:r>
              <a:rPr lang="ko-KR" altLang="en-US" dirty="0"/>
              <a:t>수강변경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FE6009B-E47E-439A-8981-7B2EF19B54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822" y="659439"/>
            <a:ext cx="5254560" cy="5510720"/>
          </a:xfrm>
          <a:prstGeom prst="rect">
            <a:avLst/>
          </a:prstGeom>
        </p:spPr>
      </p:pic>
      <p:sp>
        <p:nvSpPr>
          <p:cNvPr id="5" name="텍스트 개체 틀 3">
            <a:extLst>
              <a:ext uri="{FF2B5EF4-FFF2-40B4-BE49-F238E27FC236}">
                <a16:creationId xmlns:a16="http://schemas.microsoft.com/office/drawing/2014/main" id="{3613DB98-10EA-46E8-A6D1-3ACEA9A0DA9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29148"/>
            <a:ext cx="2520000" cy="3044167"/>
          </a:xfrm>
        </p:spPr>
        <p:txBody>
          <a:bodyPr/>
          <a:lstStyle/>
          <a:p>
            <a:r>
              <a:rPr lang="ko-KR" altLang="en-US" dirty="0"/>
              <a:t>① 전체 목록을 선택합니다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</a:t>
            </a:r>
            <a:r>
              <a:rPr lang="ko-KR" altLang="en-US" dirty="0"/>
              <a:t>선택 시 개설 된 전체 수강과목이 노출됩니다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</a:t>
            </a:r>
          </a:p>
          <a:p>
            <a:r>
              <a:rPr lang="ko-KR" altLang="en-US" dirty="0"/>
              <a:t>② 수강과목의 조회조건 목록입니다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</a:t>
            </a:r>
            <a:r>
              <a:rPr lang="ko-KR" altLang="en-US" dirty="0"/>
              <a:t>학부</a:t>
            </a:r>
            <a:r>
              <a:rPr lang="en-US" altLang="ko-KR" dirty="0"/>
              <a:t>, </a:t>
            </a:r>
            <a:r>
              <a:rPr lang="ko-KR" altLang="en-US" dirty="0"/>
              <a:t>학과</a:t>
            </a:r>
            <a:r>
              <a:rPr lang="en-US" altLang="ko-KR" dirty="0"/>
              <a:t>(</a:t>
            </a:r>
            <a:r>
              <a:rPr lang="ko-KR" altLang="en-US" dirty="0"/>
              <a:t>전공</a:t>
            </a:r>
            <a:r>
              <a:rPr lang="en-US" altLang="ko-KR" dirty="0"/>
              <a:t>), </a:t>
            </a:r>
            <a:r>
              <a:rPr lang="ko-KR" altLang="en-US" dirty="0"/>
              <a:t>학년</a:t>
            </a:r>
            <a:r>
              <a:rPr lang="en-US" altLang="ko-KR" dirty="0"/>
              <a:t>, </a:t>
            </a:r>
            <a:r>
              <a:rPr lang="ko-KR" altLang="en-US" dirty="0"/>
              <a:t>교과목명 선택 또는 검색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</a:t>
            </a:r>
            <a:r>
              <a:rPr lang="ko-KR" altLang="en-US" dirty="0"/>
              <a:t> 버튼 클릭 </a:t>
            </a:r>
            <a:r>
              <a:rPr lang="ko-KR" altLang="en-US"/>
              <a:t>시</a:t>
            </a:r>
            <a:r>
              <a:rPr lang="en-US" altLang="ko-KR"/>
              <a:t>,</a:t>
            </a:r>
            <a:r>
              <a:rPr lang="ko-KR" altLang="en-US"/>
              <a:t>하단 </a:t>
            </a:r>
            <a:r>
              <a:rPr lang="ko-KR" altLang="en-US" dirty="0"/>
              <a:t>전체 교과목 리스트에 수강과목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수강 하고자 하는 과목을 확인 후 신청 버튼을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</a:t>
            </a:r>
            <a:r>
              <a:rPr lang="ko-KR" altLang="en-US" dirty="0"/>
              <a:t> 클릭합니다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신청 </a:t>
            </a:r>
            <a:r>
              <a:rPr lang="en-US" altLang="ko-KR" dirty="0"/>
              <a:t>: </a:t>
            </a:r>
            <a:r>
              <a:rPr lang="ko-KR" altLang="en-US" dirty="0"/>
              <a:t>수강 신청 시 클릭 하는 버튼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재수강 </a:t>
            </a:r>
            <a:r>
              <a:rPr lang="en-US" altLang="ko-KR" dirty="0"/>
              <a:t>: </a:t>
            </a:r>
            <a:r>
              <a:rPr lang="ko-KR" altLang="en-US" dirty="0"/>
              <a:t>재수강 과목인 경우 노출되는 버튼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학년 </a:t>
            </a:r>
            <a:r>
              <a:rPr lang="en-US" altLang="ko-KR" dirty="0"/>
              <a:t>: </a:t>
            </a:r>
            <a:r>
              <a:rPr lang="ko-KR" altLang="en-US" dirty="0"/>
              <a:t>과목의 권장 </a:t>
            </a:r>
            <a:r>
              <a:rPr lang="ko-KR" altLang="en-US" dirty="0" err="1"/>
              <a:t>수강학년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이수구분 </a:t>
            </a:r>
            <a:r>
              <a:rPr lang="en-US" altLang="ko-KR" dirty="0"/>
              <a:t>: </a:t>
            </a:r>
            <a:r>
              <a:rPr lang="ko-KR" altLang="en-US" dirty="0"/>
              <a:t>과목의 이수구분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개설학과 </a:t>
            </a:r>
            <a:r>
              <a:rPr lang="en-US" altLang="ko-KR" dirty="0"/>
              <a:t>: </a:t>
            </a:r>
            <a:r>
              <a:rPr lang="ko-KR" altLang="en-US" dirty="0"/>
              <a:t>과목의 개설학과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교과목명 </a:t>
            </a:r>
            <a:r>
              <a:rPr lang="en-US" altLang="ko-KR" dirty="0"/>
              <a:t>: </a:t>
            </a:r>
            <a:r>
              <a:rPr lang="ko-KR" altLang="en-US" dirty="0"/>
              <a:t>과목의 과목명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 err="1"/>
              <a:t>교수명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과목의 대표 강의 교수 명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학점 </a:t>
            </a:r>
            <a:r>
              <a:rPr lang="en-US" altLang="ko-KR" dirty="0"/>
              <a:t>: </a:t>
            </a:r>
            <a:r>
              <a:rPr lang="ko-KR" altLang="en-US" dirty="0"/>
              <a:t>과목의 학점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강의계획서 </a:t>
            </a:r>
            <a:r>
              <a:rPr lang="en-US" altLang="ko-KR" dirty="0"/>
              <a:t>: </a:t>
            </a:r>
            <a:r>
              <a:rPr lang="ko-KR" altLang="en-US" dirty="0"/>
              <a:t>과목의 강의계획서 호출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미리보기 </a:t>
            </a:r>
            <a:r>
              <a:rPr lang="en-US" altLang="ko-KR" dirty="0"/>
              <a:t>: </a:t>
            </a:r>
            <a:r>
              <a:rPr lang="ko-KR" altLang="en-US" dirty="0"/>
              <a:t>과목의 동영상 미리보기 호출</a:t>
            </a:r>
          </a:p>
          <a:p>
            <a:endParaRPr lang="en-US" altLang="ko-KR" dirty="0"/>
          </a:p>
        </p:txBody>
      </p:sp>
      <p:sp>
        <p:nvSpPr>
          <p:cNvPr id="6" name="텍스트 개체 틀 7">
            <a:extLst>
              <a:ext uri="{FF2B5EF4-FFF2-40B4-BE49-F238E27FC236}">
                <a16:creationId xmlns:a16="http://schemas.microsoft.com/office/drawing/2014/main" id="{D87784B3-90F6-4A35-A8B3-5EDBACABF7E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수강과목목록</a:t>
            </a:r>
            <a:r>
              <a:rPr lang="en-US" altLang="ko-KR" dirty="0"/>
              <a:t>(</a:t>
            </a:r>
            <a:r>
              <a:rPr lang="ko-KR" altLang="en-US" dirty="0"/>
              <a:t>전체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3BDA741-8115-4C05-A0A4-24E71FEB6E33}"/>
              </a:ext>
            </a:extLst>
          </p:cNvPr>
          <p:cNvSpPr/>
          <p:nvPr/>
        </p:nvSpPr>
        <p:spPr>
          <a:xfrm>
            <a:off x="738933" y="2610233"/>
            <a:ext cx="511468" cy="26766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ED83FD8E-2A7E-4DA6-B2D0-6E4BA0A2EE0E}"/>
              </a:ext>
            </a:extLst>
          </p:cNvPr>
          <p:cNvSpPr/>
          <p:nvPr/>
        </p:nvSpPr>
        <p:spPr>
          <a:xfrm>
            <a:off x="4935056" y="695216"/>
            <a:ext cx="1026326" cy="35560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30426B-3A3D-441B-8465-09471E05609E}"/>
              </a:ext>
            </a:extLst>
          </p:cNvPr>
          <p:cNvSpPr txBox="1">
            <a:spLocks noChangeAspect="1"/>
          </p:cNvSpPr>
          <p:nvPr/>
        </p:nvSpPr>
        <p:spPr>
          <a:xfrm>
            <a:off x="4881087" y="695216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CE3FA6-02F0-46FD-87F3-0CBFA46406CD}"/>
              </a:ext>
            </a:extLst>
          </p:cNvPr>
          <p:cNvSpPr txBox="1">
            <a:spLocks noChangeAspect="1"/>
          </p:cNvSpPr>
          <p:nvPr/>
        </p:nvSpPr>
        <p:spPr>
          <a:xfrm>
            <a:off x="816289" y="1050825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B0264BF-3BB4-4504-9D5D-BA1DBC64D16E}"/>
              </a:ext>
            </a:extLst>
          </p:cNvPr>
          <p:cNvSpPr/>
          <p:nvPr/>
        </p:nvSpPr>
        <p:spPr>
          <a:xfrm>
            <a:off x="796414" y="1085371"/>
            <a:ext cx="5164968" cy="59390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A71FEE4F-8213-47A1-AE01-DB69BC8FB1E4}"/>
              </a:ext>
            </a:extLst>
          </p:cNvPr>
          <p:cNvSpPr/>
          <p:nvPr/>
        </p:nvSpPr>
        <p:spPr>
          <a:xfrm>
            <a:off x="4225412" y="2204835"/>
            <a:ext cx="243348" cy="38862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A8EA67-5244-4E1E-8C5B-1E76B8F62DF3}"/>
              </a:ext>
            </a:extLst>
          </p:cNvPr>
          <p:cNvSpPr txBox="1">
            <a:spLocks noChangeAspect="1"/>
          </p:cNvSpPr>
          <p:nvPr/>
        </p:nvSpPr>
        <p:spPr>
          <a:xfrm>
            <a:off x="661797" y="2569937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30048194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수강관리 </a:t>
            </a:r>
            <a:r>
              <a:rPr lang="en-US" altLang="ko-KR" dirty="0"/>
              <a:t>- </a:t>
            </a:r>
            <a:r>
              <a:rPr lang="ko-KR" altLang="en-US" dirty="0"/>
              <a:t>수강변경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수강관리</a:t>
            </a:r>
            <a:r>
              <a:rPr lang="en-US" altLang="ko-KR" dirty="0"/>
              <a:t>&gt;</a:t>
            </a:r>
            <a:r>
              <a:rPr lang="ko-KR" altLang="en-US" dirty="0"/>
              <a:t>수강변경</a:t>
            </a: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EE365A52-4D0D-4E45-82E8-72325747F5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433" y="681210"/>
            <a:ext cx="6726463" cy="5694124"/>
          </a:xfrm>
          <a:prstGeom prst="rect">
            <a:avLst/>
          </a:prstGeom>
        </p:spPr>
      </p:pic>
      <p:sp>
        <p:nvSpPr>
          <p:cNvPr id="25" name="텍스트 개체 틀 3">
            <a:extLst>
              <a:ext uri="{FF2B5EF4-FFF2-40B4-BE49-F238E27FC236}">
                <a16:creationId xmlns:a16="http://schemas.microsoft.com/office/drawing/2014/main" id="{396FCBB3-634D-432E-8307-28ABFCF01DB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29148"/>
            <a:ext cx="2520000" cy="968598"/>
          </a:xfrm>
        </p:spPr>
        <p:txBody>
          <a:bodyPr/>
          <a:lstStyle/>
          <a:p>
            <a:r>
              <a:rPr lang="ko-KR" altLang="en-US" dirty="0"/>
              <a:t>① 클릭 시</a:t>
            </a:r>
            <a:r>
              <a:rPr lang="en-US" altLang="ko-KR" dirty="0"/>
              <a:t>,</a:t>
            </a:r>
            <a:r>
              <a:rPr lang="ko-KR" altLang="en-US" dirty="0"/>
              <a:t> 강의계획서가 팝업으로 노출됩니다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해당 강의의 강의계획서를 확인할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클릭 시</a:t>
            </a:r>
            <a:r>
              <a:rPr lang="en-US" altLang="ko-KR" dirty="0"/>
              <a:t>, </a:t>
            </a:r>
            <a:r>
              <a:rPr lang="ko-KR" altLang="en-US" dirty="0"/>
              <a:t>강의계획서를 인쇄할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④ </a:t>
            </a:r>
            <a:r>
              <a:rPr lang="ko-KR" altLang="en-US" dirty="0"/>
              <a:t>클릭 시</a:t>
            </a:r>
            <a:r>
              <a:rPr lang="en-US" altLang="ko-KR" dirty="0"/>
              <a:t>, </a:t>
            </a:r>
            <a:r>
              <a:rPr lang="ko-KR" altLang="en-US" dirty="0"/>
              <a:t>강의계획서가 다운로드 됩니다</a:t>
            </a:r>
            <a:r>
              <a:rPr lang="en-US" altLang="ko-KR" dirty="0"/>
              <a:t>.</a:t>
            </a:r>
          </a:p>
        </p:txBody>
      </p:sp>
      <p:sp>
        <p:nvSpPr>
          <p:cNvPr id="26" name="텍스트 개체 틀 7">
            <a:extLst>
              <a:ext uri="{FF2B5EF4-FFF2-40B4-BE49-F238E27FC236}">
                <a16:creationId xmlns:a16="http://schemas.microsoft.com/office/drawing/2014/main" id="{F43ADF46-329C-44C8-99E0-EFDA3616832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강의계획서</a:t>
            </a: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644DC377-D6E0-4FF2-BF27-EC0B49AFBE63}"/>
              </a:ext>
            </a:extLst>
          </p:cNvPr>
          <p:cNvSpPr/>
          <p:nvPr/>
        </p:nvSpPr>
        <p:spPr>
          <a:xfrm>
            <a:off x="4225412" y="2204835"/>
            <a:ext cx="243348" cy="38862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9719E880-77C4-45EC-9FA8-1281BDF3BA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3328" y="1189465"/>
            <a:ext cx="3872007" cy="4204022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DC7480A4-9ACF-46BB-A53F-33CBB5AA6CF7}"/>
              </a:ext>
            </a:extLst>
          </p:cNvPr>
          <p:cNvSpPr/>
          <p:nvPr/>
        </p:nvSpPr>
        <p:spPr>
          <a:xfrm>
            <a:off x="2798229" y="2709080"/>
            <a:ext cx="311776" cy="15118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EE50ED7-4DF4-4396-BC63-3F9953C5DCA3}"/>
              </a:ext>
            </a:extLst>
          </p:cNvPr>
          <p:cNvSpPr txBox="1">
            <a:spLocks noChangeAspect="1"/>
          </p:cNvSpPr>
          <p:nvPr/>
        </p:nvSpPr>
        <p:spPr>
          <a:xfrm>
            <a:off x="2694259" y="2628520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FDD3B40C-B523-498B-B54E-6BE676C98E3C}"/>
              </a:ext>
            </a:extLst>
          </p:cNvPr>
          <p:cNvSpPr/>
          <p:nvPr/>
        </p:nvSpPr>
        <p:spPr>
          <a:xfrm>
            <a:off x="3083449" y="1167561"/>
            <a:ext cx="3891886" cy="4225926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EAABEE-CCF1-4795-828D-520BD1F69888}"/>
              </a:ext>
            </a:extLst>
          </p:cNvPr>
          <p:cNvSpPr txBox="1">
            <a:spLocks noChangeAspect="1"/>
          </p:cNvSpPr>
          <p:nvPr/>
        </p:nvSpPr>
        <p:spPr>
          <a:xfrm>
            <a:off x="3065749" y="1186173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EBC60899-C42C-4486-AA73-8379868CD817}"/>
              </a:ext>
            </a:extLst>
          </p:cNvPr>
          <p:cNvSpPr/>
          <p:nvPr/>
        </p:nvSpPr>
        <p:spPr>
          <a:xfrm>
            <a:off x="5684464" y="2557685"/>
            <a:ext cx="436116" cy="100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91EF63FC-B9F3-4224-ACC5-4A2FD474529D}"/>
              </a:ext>
            </a:extLst>
          </p:cNvPr>
          <p:cNvSpPr/>
          <p:nvPr/>
        </p:nvSpPr>
        <p:spPr>
          <a:xfrm>
            <a:off x="3774548" y="2557685"/>
            <a:ext cx="436116" cy="2584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056B1D13-46B9-4474-B572-0E8EAADA7F4D}"/>
              </a:ext>
            </a:extLst>
          </p:cNvPr>
          <p:cNvSpPr/>
          <p:nvPr/>
        </p:nvSpPr>
        <p:spPr>
          <a:xfrm>
            <a:off x="5559962" y="1465815"/>
            <a:ext cx="474827" cy="233481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CC22B4D-6E95-44AA-BE71-D0C7D06AD4EA}"/>
              </a:ext>
            </a:extLst>
          </p:cNvPr>
          <p:cNvSpPr txBox="1">
            <a:spLocks noChangeAspect="1"/>
          </p:cNvSpPr>
          <p:nvPr/>
        </p:nvSpPr>
        <p:spPr>
          <a:xfrm>
            <a:off x="5473300" y="1385760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671D240E-7A39-4B83-A9BF-B8D485679AB6}"/>
              </a:ext>
            </a:extLst>
          </p:cNvPr>
          <p:cNvSpPr/>
          <p:nvPr/>
        </p:nvSpPr>
        <p:spPr>
          <a:xfrm>
            <a:off x="6033299" y="1465815"/>
            <a:ext cx="722404" cy="233481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FA706F9-9933-410B-9E57-13911EDF659C}"/>
              </a:ext>
            </a:extLst>
          </p:cNvPr>
          <p:cNvSpPr txBox="1">
            <a:spLocks noChangeAspect="1"/>
          </p:cNvSpPr>
          <p:nvPr/>
        </p:nvSpPr>
        <p:spPr>
          <a:xfrm>
            <a:off x="6053586" y="1385760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5788761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>
            <a:extLst>
              <a:ext uri="{FF2B5EF4-FFF2-40B4-BE49-F238E27FC236}">
                <a16:creationId xmlns:a16="http://schemas.microsoft.com/office/drawing/2014/main" id="{2057E0C3-B955-4596-BF14-36208B804C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627" y="658724"/>
            <a:ext cx="6697535" cy="5667768"/>
          </a:xfrm>
          <a:prstGeom prst="rect">
            <a:avLst/>
          </a:prstGeom>
        </p:spPr>
      </p:pic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수강관리 </a:t>
            </a:r>
            <a:r>
              <a:rPr lang="en-US" altLang="ko-KR" dirty="0"/>
              <a:t>- </a:t>
            </a:r>
            <a:r>
              <a:rPr lang="ko-KR" altLang="en-US" dirty="0"/>
              <a:t>수강변경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수강관리</a:t>
            </a:r>
            <a:r>
              <a:rPr lang="en-US" altLang="ko-KR" dirty="0"/>
              <a:t>&gt;</a:t>
            </a:r>
            <a:r>
              <a:rPr lang="ko-KR" altLang="en-US" dirty="0"/>
              <a:t>수강변경</a:t>
            </a:r>
          </a:p>
        </p:txBody>
      </p:sp>
      <p:sp>
        <p:nvSpPr>
          <p:cNvPr id="25" name="텍스트 개체 틀 3">
            <a:extLst>
              <a:ext uri="{FF2B5EF4-FFF2-40B4-BE49-F238E27FC236}">
                <a16:creationId xmlns:a16="http://schemas.microsoft.com/office/drawing/2014/main" id="{0EDA1A54-3818-4D38-A465-3DC58A1304E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29148"/>
            <a:ext cx="2520000" cy="1798826"/>
          </a:xfrm>
        </p:spPr>
        <p:txBody>
          <a:bodyPr/>
          <a:lstStyle/>
          <a:p>
            <a:r>
              <a:rPr lang="ko-KR" altLang="en-US" dirty="0"/>
              <a:t>① 클릭 시</a:t>
            </a:r>
            <a:r>
              <a:rPr lang="en-US" altLang="ko-KR" dirty="0"/>
              <a:t>,</a:t>
            </a:r>
            <a:r>
              <a:rPr lang="ko-KR" altLang="en-US" dirty="0"/>
              <a:t> 동영상 콘텐츠 미리보기 </a:t>
            </a:r>
            <a:r>
              <a:rPr lang="ko-KR" altLang="en-US"/>
              <a:t>팝업으로 노출  </a:t>
            </a:r>
            <a:endParaRPr lang="en-US" altLang="ko-KR"/>
          </a:p>
          <a:p>
            <a:r>
              <a:rPr lang="ko-KR" altLang="en-US"/>
              <a:t>    됩니다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  <a:p>
            <a:r>
              <a:rPr lang="ko-KR" altLang="en-US" dirty="0"/>
              <a:t>② 미리보기가 진행됩니다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클릭 시</a:t>
            </a:r>
            <a:r>
              <a:rPr lang="en-US" altLang="ko-KR" dirty="0"/>
              <a:t>,</a:t>
            </a:r>
            <a:r>
              <a:rPr lang="ko-KR" altLang="en-US" dirty="0"/>
              <a:t> 전체화면으로 미리보기를 시청할 </a:t>
            </a:r>
            <a:r>
              <a:rPr lang="ko-KR" altLang="en-US"/>
              <a:t>수 </a:t>
            </a:r>
            <a:endParaRPr lang="en-US" altLang="ko-KR"/>
          </a:p>
          <a:p>
            <a:r>
              <a:rPr lang="en-US" altLang="ko-KR"/>
              <a:t>    </a:t>
            </a:r>
            <a:r>
              <a:rPr lang="ko-KR" altLang="en-US"/>
              <a:t>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④ </a:t>
            </a:r>
            <a:r>
              <a:rPr lang="ko-KR" altLang="en-US" dirty="0"/>
              <a:t>미리보기의 재생</a:t>
            </a:r>
            <a:r>
              <a:rPr lang="en-US" altLang="ko-KR" dirty="0"/>
              <a:t>/</a:t>
            </a:r>
            <a:r>
              <a:rPr lang="ko-KR" altLang="en-US" dirty="0"/>
              <a:t>정지 버튼입니다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⑤ </a:t>
            </a:r>
            <a:r>
              <a:rPr lang="ko-KR" altLang="en-US" dirty="0"/>
              <a:t>미리보기의 음량을 조절할 수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⑥ </a:t>
            </a:r>
            <a:r>
              <a:rPr lang="ko-KR" altLang="en-US" dirty="0"/>
              <a:t>미리보기의 속도를 조절할 수 있습니다</a:t>
            </a:r>
            <a:r>
              <a:rPr lang="en-US" altLang="ko-KR" dirty="0"/>
              <a:t>.</a:t>
            </a:r>
          </a:p>
        </p:txBody>
      </p:sp>
      <p:sp>
        <p:nvSpPr>
          <p:cNvPr id="26" name="텍스트 개체 틀 7">
            <a:extLst>
              <a:ext uri="{FF2B5EF4-FFF2-40B4-BE49-F238E27FC236}">
                <a16:creationId xmlns:a16="http://schemas.microsoft.com/office/drawing/2014/main" id="{506DA193-D2CC-491E-B83F-B55681C62E1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동영상 콘텐츠 미리보기</a:t>
            </a: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DBF5E59E-BD6F-49F4-9432-4E56BC626A84}"/>
              </a:ext>
            </a:extLst>
          </p:cNvPr>
          <p:cNvSpPr/>
          <p:nvPr/>
        </p:nvSpPr>
        <p:spPr>
          <a:xfrm>
            <a:off x="3176870" y="3086744"/>
            <a:ext cx="283433" cy="15118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6C968D1-0297-4CCD-9DC0-7E8B9064862C}"/>
              </a:ext>
            </a:extLst>
          </p:cNvPr>
          <p:cNvSpPr txBox="1">
            <a:spLocks noChangeAspect="1"/>
          </p:cNvSpPr>
          <p:nvPr/>
        </p:nvSpPr>
        <p:spPr>
          <a:xfrm>
            <a:off x="3058728" y="2997795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41" name="그림 40">
            <a:extLst>
              <a:ext uri="{FF2B5EF4-FFF2-40B4-BE49-F238E27FC236}">
                <a16:creationId xmlns:a16="http://schemas.microsoft.com/office/drawing/2014/main" id="{B75C39AB-CF83-4F31-9B1F-32633F1122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1789" y="3293321"/>
            <a:ext cx="4245585" cy="3305430"/>
          </a:xfrm>
          <a:prstGeom prst="rect">
            <a:avLst/>
          </a:prstGeom>
        </p:spPr>
      </p:pic>
      <p:sp>
        <p:nvSpPr>
          <p:cNvPr id="30" name="직사각형 29">
            <a:extLst>
              <a:ext uri="{FF2B5EF4-FFF2-40B4-BE49-F238E27FC236}">
                <a16:creationId xmlns:a16="http://schemas.microsoft.com/office/drawing/2014/main" id="{20076FDA-D445-4D86-8B81-DAD607AE1FF8}"/>
              </a:ext>
            </a:extLst>
          </p:cNvPr>
          <p:cNvSpPr/>
          <p:nvPr/>
        </p:nvSpPr>
        <p:spPr>
          <a:xfrm>
            <a:off x="5510349" y="3903178"/>
            <a:ext cx="200894" cy="18227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D0ADDA3-1C7C-4456-AB32-66EA26591E63}"/>
              </a:ext>
            </a:extLst>
          </p:cNvPr>
          <p:cNvSpPr txBox="1">
            <a:spLocks noChangeAspect="1"/>
          </p:cNvSpPr>
          <p:nvPr/>
        </p:nvSpPr>
        <p:spPr>
          <a:xfrm>
            <a:off x="5380295" y="3875414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D5D7E2E-67DE-4CFF-97DF-211FD3863969}"/>
              </a:ext>
            </a:extLst>
          </p:cNvPr>
          <p:cNvSpPr txBox="1">
            <a:spLocks noChangeAspect="1"/>
          </p:cNvSpPr>
          <p:nvPr/>
        </p:nvSpPr>
        <p:spPr>
          <a:xfrm flipH="1">
            <a:off x="2236683" y="5898695"/>
            <a:ext cx="154270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7DF29025-A04C-4334-B2E8-DF5DC9A133EB}"/>
              </a:ext>
            </a:extLst>
          </p:cNvPr>
          <p:cNvSpPr/>
          <p:nvPr/>
        </p:nvSpPr>
        <p:spPr>
          <a:xfrm>
            <a:off x="5516045" y="6001270"/>
            <a:ext cx="182631" cy="16570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3065F1F-683D-4BAC-99E2-6D331CEB19E1}"/>
              </a:ext>
            </a:extLst>
          </p:cNvPr>
          <p:cNvSpPr txBox="1">
            <a:spLocks noChangeAspect="1"/>
          </p:cNvSpPr>
          <p:nvPr/>
        </p:nvSpPr>
        <p:spPr>
          <a:xfrm flipH="1">
            <a:off x="5419734" y="5898695"/>
            <a:ext cx="154270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C534132-96CE-4BD7-995A-80FB487117D5}"/>
              </a:ext>
            </a:extLst>
          </p:cNvPr>
          <p:cNvSpPr/>
          <p:nvPr/>
        </p:nvSpPr>
        <p:spPr>
          <a:xfrm>
            <a:off x="2280461" y="5992644"/>
            <a:ext cx="491369" cy="16570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85AFFEA8-B114-437B-9F59-7B42F7C8C90D}"/>
              </a:ext>
            </a:extLst>
          </p:cNvPr>
          <p:cNvSpPr/>
          <p:nvPr/>
        </p:nvSpPr>
        <p:spPr>
          <a:xfrm>
            <a:off x="1657157" y="5992644"/>
            <a:ext cx="180823" cy="16570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DF75F59-3295-4853-997A-224AA5B7494C}"/>
              </a:ext>
            </a:extLst>
          </p:cNvPr>
          <p:cNvSpPr txBox="1">
            <a:spLocks noChangeAspect="1"/>
          </p:cNvSpPr>
          <p:nvPr/>
        </p:nvSpPr>
        <p:spPr>
          <a:xfrm>
            <a:off x="1568568" y="5898695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90219CAB-5BE2-4B60-8F8F-7F26E7FD64D4}"/>
              </a:ext>
            </a:extLst>
          </p:cNvPr>
          <p:cNvSpPr/>
          <p:nvPr/>
        </p:nvSpPr>
        <p:spPr>
          <a:xfrm>
            <a:off x="1552311" y="3295557"/>
            <a:ext cx="4245064" cy="2915436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64AD7C1-0795-48C4-BADF-3619FF42819E}"/>
              </a:ext>
            </a:extLst>
          </p:cNvPr>
          <p:cNvSpPr txBox="1">
            <a:spLocks noChangeAspect="1"/>
          </p:cNvSpPr>
          <p:nvPr/>
        </p:nvSpPr>
        <p:spPr>
          <a:xfrm>
            <a:off x="1474654" y="3226237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5560485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수강관리 </a:t>
            </a:r>
            <a:r>
              <a:rPr lang="en-US" altLang="ko-KR" dirty="0"/>
              <a:t>- </a:t>
            </a:r>
            <a:r>
              <a:rPr lang="ko-KR" altLang="en-US" dirty="0"/>
              <a:t>수강취소신청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수강관리</a:t>
            </a:r>
            <a:r>
              <a:rPr lang="en-US" altLang="ko-KR" dirty="0"/>
              <a:t>&gt;</a:t>
            </a:r>
            <a:r>
              <a:rPr lang="ko-KR" altLang="en-US" dirty="0"/>
              <a:t>수강취소신청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9C52B5D0-C66A-487F-98A2-0B6D80004B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208" y="668126"/>
            <a:ext cx="6809584" cy="2991470"/>
          </a:xfrm>
          <a:prstGeom prst="rect">
            <a:avLst/>
          </a:prstGeom>
        </p:spPr>
      </p:pic>
      <p:sp>
        <p:nvSpPr>
          <p:cNvPr id="5" name="텍스트 개체 틀 3">
            <a:extLst>
              <a:ext uri="{FF2B5EF4-FFF2-40B4-BE49-F238E27FC236}">
                <a16:creationId xmlns:a16="http://schemas.microsoft.com/office/drawing/2014/main" id="{08F85D07-1669-4C7C-8438-879CBCD0B0D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1317136"/>
            <a:ext cx="2520000" cy="2767424"/>
          </a:xfrm>
        </p:spPr>
        <p:txBody>
          <a:bodyPr/>
          <a:lstStyle/>
          <a:p>
            <a:r>
              <a:rPr lang="ko-KR" altLang="en-US" dirty="0"/>
              <a:t>① 수강취소신청의 공지사항이 노출됩니다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  <a:p>
            <a:r>
              <a:rPr lang="ko-KR" altLang="en-US" dirty="0"/>
              <a:t>② 학생의 수강신청 목록이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승인구분 </a:t>
            </a:r>
            <a:r>
              <a:rPr lang="en-US" altLang="ko-KR" dirty="0"/>
              <a:t>: </a:t>
            </a:r>
            <a:r>
              <a:rPr lang="ko-KR" altLang="en-US" dirty="0"/>
              <a:t>수강취소의 승인여부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, </a:t>
            </a:r>
            <a:r>
              <a:rPr lang="ko-KR" altLang="en-US" dirty="0"/>
              <a:t>승인</a:t>
            </a:r>
            <a:r>
              <a:rPr lang="en-US" altLang="ko-KR" dirty="0"/>
              <a:t>, </a:t>
            </a:r>
            <a:r>
              <a:rPr lang="ko-KR" altLang="en-US" dirty="0"/>
              <a:t>반려</a:t>
            </a:r>
            <a:r>
              <a:rPr lang="en-US" altLang="ko-KR" dirty="0"/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이수구분 </a:t>
            </a:r>
            <a:r>
              <a:rPr lang="en-US" altLang="ko-KR" dirty="0"/>
              <a:t>: </a:t>
            </a:r>
            <a:r>
              <a:rPr lang="ko-KR" altLang="en-US" dirty="0"/>
              <a:t>수강과목의 이수구분 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교과목코드 </a:t>
            </a:r>
            <a:r>
              <a:rPr lang="en-US" altLang="ko-KR" dirty="0"/>
              <a:t>: </a:t>
            </a:r>
            <a:r>
              <a:rPr lang="ko-KR" altLang="en-US" dirty="0"/>
              <a:t>수강과목의 과목명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교과목명 </a:t>
            </a:r>
            <a:r>
              <a:rPr lang="en-US" altLang="ko-KR" dirty="0"/>
              <a:t>: </a:t>
            </a:r>
            <a:r>
              <a:rPr lang="ko-KR" altLang="en-US" dirty="0"/>
              <a:t>수강과목의 과목명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분반 </a:t>
            </a:r>
            <a:r>
              <a:rPr lang="en-US" altLang="ko-KR" dirty="0"/>
              <a:t>: </a:t>
            </a:r>
            <a:r>
              <a:rPr lang="ko-KR" altLang="en-US" dirty="0"/>
              <a:t>수강과목의 분반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학년 </a:t>
            </a:r>
            <a:r>
              <a:rPr lang="en-US" altLang="ko-KR" dirty="0"/>
              <a:t>: </a:t>
            </a:r>
            <a:r>
              <a:rPr lang="ko-KR" altLang="en-US" dirty="0"/>
              <a:t>수강과목의 권장 </a:t>
            </a:r>
            <a:r>
              <a:rPr lang="ko-KR" altLang="en-US" dirty="0" err="1"/>
              <a:t>수강학년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학점 </a:t>
            </a:r>
            <a:r>
              <a:rPr lang="en-US" altLang="ko-KR" dirty="0"/>
              <a:t>: </a:t>
            </a:r>
            <a:r>
              <a:rPr lang="ko-KR" altLang="en-US" dirty="0"/>
              <a:t>수강과목의 학점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 err="1"/>
              <a:t>시수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수강과목의 이론</a:t>
            </a:r>
            <a:r>
              <a:rPr lang="en-US" altLang="ko-KR" dirty="0"/>
              <a:t>,</a:t>
            </a:r>
            <a:r>
              <a:rPr lang="ko-KR" altLang="en-US" dirty="0"/>
              <a:t>실습 </a:t>
            </a:r>
            <a:r>
              <a:rPr lang="ko-KR" altLang="en-US" dirty="0" err="1"/>
              <a:t>시수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담당교수 </a:t>
            </a:r>
            <a:r>
              <a:rPr lang="en-US" altLang="ko-KR" dirty="0"/>
              <a:t>: </a:t>
            </a:r>
            <a:r>
              <a:rPr lang="ko-KR" altLang="en-US" dirty="0"/>
              <a:t>수강과목의 대표 강의 교수 명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수강취소여부 </a:t>
            </a:r>
            <a:r>
              <a:rPr lang="en-US" altLang="ko-KR" dirty="0"/>
              <a:t>: </a:t>
            </a:r>
            <a:r>
              <a:rPr lang="ko-KR" altLang="en-US" dirty="0"/>
              <a:t>수강 취소가 승인 된 경우 체크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포기사유 </a:t>
            </a:r>
            <a:r>
              <a:rPr lang="en-US" altLang="ko-KR" dirty="0"/>
              <a:t>: </a:t>
            </a:r>
            <a:r>
              <a:rPr lang="ko-KR" altLang="en-US" dirty="0"/>
              <a:t>수강취소 사유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신청 </a:t>
            </a:r>
            <a:r>
              <a:rPr lang="en-US" altLang="ko-KR" dirty="0"/>
              <a:t>: </a:t>
            </a:r>
            <a:r>
              <a:rPr lang="ko-KR" altLang="en-US" dirty="0"/>
              <a:t>수강 취소 신청 시 클릭하는 버튼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r>
              <a:rPr lang="ko-KR" altLang="en-US" dirty="0"/>
              <a:t>③ 수강취소 신청 방법</a:t>
            </a:r>
            <a:endParaRPr lang="en-US" altLang="ko-K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포기사유와 수강취소 확인여부를 입력합니다</a:t>
            </a:r>
            <a:r>
              <a:rPr lang="en-US" altLang="ko-KR" dirty="0"/>
              <a:t>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신청 버튼을 클릭 합니다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  <a:endParaRPr lang="en-US" altLang="ko-KR" dirty="0"/>
          </a:p>
        </p:txBody>
      </p:sp>
      <p:sp>
        <p:nvSpPr>
          <p:cNvPr id="6" name="텍스트 개체 틀 7">
            <a:extLst>
              <a:ext uri="{FF2B5EF4-FFF2-40B4-BE49-F238E27FC236}">
                <a16:creationId xmlns:a16="http://schemas.microsoft.com/office/drawing/2014/main" id="{D1E325CA-8C2D-40D9-A8CD-65DD97DCBAE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수강취소신청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F82CBB4-8582-4350-91D4-57655FA1B33C}"/>
              </a:ext>
            </a:extLst>
          </p:cNvPr>
          <p:cNvSpPr/>
          <p:nvPr/>
        </p:nvSpPr>
        <p:spPr>
          <a:xfrm>
            <a:off x="268010" y="1636898"/>
            <a:ext cx="6715276" cy="139255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C5B6D32-939A-466A-96A6-978B7A2B000C}"/>
              </a:ext>
            </a:extLst>
          </p:cNvPr>
          <p:cNvSpPr/>
          <p:nvPr/>
        </p:nvSpPr>
        <p:spPr>
          <a:xfrm>
            <a:off x="260059" y="956994"/>
            <a:ext cx="6715276" cy="651412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6219E57-5074-47E9-A6E4-2F41A1354415}"/>
              </a:ext>
            </a:extLst>
          </p:cNvPr>
          <p:cNvSpPr txBox="1">
            <a:spLocks noChangeAspect="1"/>
          </p:cNvSpPr>
          <p:nvPr/>
        </p:nvSpPr>
        <p:spPr>
          <a:xfrm>
            <a:off x="232207" y="912600"/>
            <a:ext cx="148948" cy="1374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텍스트 개체 틀 3">
            <a:extLst>
              <a:ext uri="{FF2B5EF4-FFF2-40B4-BE49-F238E27FC236}">
                <a16:creationId xmlns:a16="http://schemas.microsoft.com/office/drawing/2014/main" id="{368B6D8F-0EC8-4E05-ACEE-9D2EC0AF8A61}"/>
              </a:ext>
            </a:extLst>
          </p:cNvPr>
          <p:cNvSpPr txBox="1">
            <a:spLocks/>
          </p:cNvSpPr>
          <p:nvPr/>
        </p:nvSpPr>
        <p:spPr>
          <a:xfrm>
            <a:off x="7212637" y="955105"/>
            <a:ext cx="2520000" cy="27674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 kern="1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defRPr>
            </a:lvl1pPr>
            <a:lvl2pPr marL="456926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99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913851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99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1370777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49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1827703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49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수강취소신청 홈에 입장한 모습입니다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신청 버튼 클릭 시</a:t>
            </a:r>
            <a:r>
              <a:rPr lang="en-US" altLang="ko-KR" dirty="0"/>
              <a:t>,</a:t>
            </a:r>
            <a:r>
              <a:rPr lang="ko-KR" altLang="en-US" dirty="0"/>
              <a:t> 수강취소를 신청 처리합니다</a:t>
            </a:r>
            <a:r>
              <a:rPr lang="en-US" altLang="ko-KR" dirty="0"/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B627EB-6D31-41C6-9894-45E70A2CD030}"/>
              </a:ext>
            </a:extLst>
          </p:cNvPr>
          <p:cNvSpPr txBox="1">
            <a:spLocks noChangeAspect="1"/>
          </p:cNvSpPr>
          <p:nvPr/>
        </p:nvSpPr>
        <p:spPr>
          <a:xfrm>
            <a:off x="201306" y="1608406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DD32FF3F-5FAA-4043-93D8-F7FB549E53A0}"/>
              </a:ext>
            </a:extLst>
          </p:cNvPr>
          <p:cNvSpPr/>
          <p:nvPr/>
        </p:nvSpPr>
        <p:spPr>
          <a:xfrm>
            <a:off x="3776816" y="2074391"/>
            <a:ext cx="3198519" cy="235923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37CF737-F6CF-4E68-A9EF-3AEC9C6BACC9}"/>
              </a:ext>
            </a:extLst>
          </p:cNvPr>
          <p:cNvSpPr txBox="1">
            <a:spLocks noChangeAspect="1"/>
          </p:cNvSpPr>
          <p:nvPr/>
        </p:nvSpPr>
        <p:spPr>
          <a:xfrm>
            <a:off x="3699681" y="2025221"/>
            <a:ext cx="154271" cy="138640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79348978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수강관리 </a:t>
            </a:r>
            <a:r>
              <a:rPr lang="en-US" altLang="ko-KR" dirty="0"/>
              <a:t>- </a:t>
            </a:r>
            <a:r>
              <a:rPr lang="ko-KR" altLang="en-US" dirty="0"/>
              <a:t>등록금납부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수강관리</a:t>
            </a:r>
            <a:r>
              <a:rPr lang="en-US" altLang="ko-KR" dirty="0"/>
              <a:t>&gt;</a:t>
            </a:r>
            <a:r>
              <a:rPr lang="ko-KR" altLang="en-US" dirty="0"/>
              <a:t>등록금납부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0CFB047-2C80-49C7-9717-52F1FF42A45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1245341"/>
          </a:xfrm>
        </p:spPr>
        <p:txBody>
          <a:bodyPr/>
          <a:lstStyle/>
          <a:p>
            <a:r>
              <a:rPr lang="ko-KR" altLang="en-US" dirty="0"/>
              <a:t>① 등록금 납부 안내사항이 노출됩니다</a:t>
            </a:r>
            <a:r>
              <a:rPr lang="en-US" altLang="ko-KR" dirty="0"/>
              <a:t>. 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현재 학년도 학기의 수강신청 내역이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현재 학년도 학기의 등록금 납부 내역 정보가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</a:t>
            </a:r>
            <a:r>
              <a:rPr lang="ko-KR" altLang="en-US" dirty="0"/>
              <a:t> 노출됩니다</a:t>
            </a:r>
            <a:r>
              <a:rPr lang="en-US" altLang="ko-KR" dirty="0"/>
              <a:t>. </a:t>
            </a:r>
          </a:p>
          <a:p>
            <a:endParaRPr lang="en-US" altLang="ko-KR" dirty="0"/>
          </a:p>
          <a:p>
            <a:r>
              <a:rPr lang="ko-KR" altLang="en-US" dirty="0"/>
              <a:t>④ 등록금납부 클릭 시</a:t>
            </a:r>
            <a:r>
              <a:rPr lang="en-US" altLang="ko-KR" dirty="0"/>
              <a:t>,</a:t>
            </a:r>
            <a:r>
              <a:rPr lang="ko-KR" altLang="en-US" dirty="0"/>
              <a:t> 등록금 결제창이 열리며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등록금 납부처리를 진행합니다</a:t>
            </a:r>
            <a:r>
              <a:rPr lang="en-US" altLang="ko-KR" dirty="0"/>
              <a:t>.</a:t>
            </a:r>
          </a:p>
        </p:txBody>
      </p:sp>
      <p:sp>
        <p:nvSpPr>
          <p:cNvPr id="5" name="텍스트 개체 틀 7">
            <a:extLst>
              <a:ext uri="{FF2B5EF4-FFF2-40B4-BE49-F238E27FC236}">
                <a16:creationId xmlns:a16="http://schemas.microsoft.com/office/drawing/2014/main" id="{3900BBAE-40E6-44DC-9719-2AF6C0C8E0C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등록금납부</a:t>
            </a: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4D91542E-950F-4C97-8091-37A446D99EC9}"/>
              </a:ext>
            </a:extLst>
          </p:cNvPr>
          <p:cNvGrpSpPr/>
          <p:nvPr/>
        </p:nvGrpSpPr>
        <p:grpSpPr>
          <a:xfrm>
            <a:off x="185761" y="719132"/>
            <a:ext cx="6789574" cy="5574576"/>
            <a:chOff x="185761" y="719132"/>
            <a:chExt cx="6789574" cy="5574576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DE3000D7-D807-4C46-A8E0-6DCC44B8352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8800" y="719132"/>
              <a:ext cx="6766535" cy="5566337"/>
            </a:xfrm>
            <a:prstGeom prst="rect">
              <a:avLst/>
            </a:prstGeom>
          </p:spPr>
        </p:pic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4087EEEA-0E23-4E88-B7B5-E11987ACFF0A}"/>
                </a:ext>
              </a:extLst>
            </p:cNvPr>
            <p:cNvSpPr/>
            <p:nvPr/>
          </p:nvSpPr>
          <p:spPr>
            <a:xfrm>
              <a:off x="263611" y="1037969"/>
              <a:ext cx="6656173" cy="2199501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CF12C25-30CA-406F-8470-89E0CA21E8FD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85761" y="978112"/>
              <a:ext cx="148948" cy="1374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1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38BC1A77-319B-492A-A64B-0834A871117E}"/>
                </a:ext>
              </a:extLst>
            </p:cNvPr>
            <p:cNvSpPr/>
            <p:nvPr/>
          </p:nvSpPr>
          <p:spPr>
            <a:xfrm>
              <a:off x="274320" y="3262184"/>
              <a:ext cx="6644640" cy="2108886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DEF1E02-0F96-46BC-B9F3-FE08918EB909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85761" y="3227042"/>
              <a:ext cx="148948" cy="1374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2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42278225-36B3-4652-B108-ABB2BA2FAF30}"/>
                </a:ext>
              </a:extLst>
            </p:cNvPr>
            <p:cNvSpPr/>
            <p:nvPr/>
          </p:nvSpPr>
          <p:spPr>
            <a:xfrm>
              <a:off x="278851" y="5395784"/>
              <a:ext cx="6647729" cy="576648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C66F3F5-5AF6-42F0-9F2C-35B38D407155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85761" y="5360642"/>
              <a:ext cx="148948" cy="1374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3</a:t>
              </a: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FF0BD93C-A24E-4CE8-A884-2CB6530CA692}"/>
                </a:ext>
              </a:extLst>
            </p:cNvPr>
            <p:cNvSpPr/>
            <p:nvPr/>
          </p:nvSpPr>
          <p:spPr>
            <a:xfrm>
              <a:off x="3303373" y="5993019"/>
              <a:ext cx="584886" cy="300689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D3DB71D-DDA2-4384-976F-4B99679F2444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3209045" y="5896101"/>
              <a:ext cx="148948" cy="1374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4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3081740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수강관리 </a:t>
            </a:r>
            <a:r>
              <a:rPr lang="en-US" altLang="ko-KR" dirty="0"/>
              <a:t>- </a:t>
            </a:r>
            <a:r>
              <a:rPr lang="ko-KR" altLang="en-US" dirty="0"/>
              <a:t>등록금납부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수강관리</a:t>
            </a:r>
            <a:r>
              <a:rPr lang="en-US" altLang="ko-KR" dirty="0"/>
              <a:t>&gt;</a:t>
            </a:r>
            <a:r>
              <a:rPr lang="ko-KR" altLang="en-US" dirty="0"/>
              <a:t>등록금납부</a:t>
            </a:r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9FA52461-3F40-4F62-A59D-2363D628ACA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1245341"/>
          </a:xfrm>
        </p:spPr>
        <p:txBody>
          <a:bodyPr/>
          <a:lstStyle/>
          <a:p>
            <a:r>
              <a:rPr lang="ko-KR" altLang="en-US" dirty="0"/>
              <a:t>① 등록금납부를 클릭하여 열린 등록금 </a:t>
            </a:r>
            <a:r>
              <a:rPr lang="ko-KR" altLang="en-US" dirty="0" err="1"/>
              <a:t>결제창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입니다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결제할 등록금액이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신용카드</a:t>
            </a:r>
            <a:r>
              <a:rPr lang="en-US" altLang="ko-KR" dirty="0"/>
              <a:t>, </a:t>
            </a:r>
            <a:r>
              <a:rPr lang="ko-KR" altLang="en-US" dirty="0"/>
              <a:t>계좌이체</a:t>
            </a:r>
            <a:r>
              <a:rPr lang="en-US" altLang="ko-KR" dirty="0"/>
              <a:t>, </a:t>
            </a:r>
            <a:r>
              <a:rPr lang="ko-KR" altLang="en-US" dirty="0"/>
              <a:t>가상계좌 중 하나의 결제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수단을 선택합니다</a:t>
            </a:r>
            <a:r>
              <a:rPr lang="en-US" altLang="ko-KR" dirty="0"/>
              <a:t>. </a:t>
            </a:r>
          </a:p>
          <a:p>
            <a:endParaRPr lang="en-US" altLang="ko-KR" dirty="0"/>
          </a:p>
          <a:p>
            <a:r>
              <a:rPr lang="ko-KR" altLang="en-US" dirty="0"/>
              <a:t>④ 클릭하여 등록금 결제처리를 진행합니다</a:t>
            </a:r>
            <a:r>
              <a:rPr lang="en-US" altLang="ko-KR" dirty="0"/>
              <a:t>.</a:t>
            </a:r>
          </a:p>
        </p:txBody>
      </p:sp>
      <p:sp>
        <p:nvSpPr>
          <p:cNvPr id="23" name="텍스트 개체 틀 7">
            <a:extLst>
              <a:ext uri="{FF2B5EF4-FFF2-40B4-BE49-F238E27FC236}">
                <a16:creationId xmlns:a16="http://schemas.microsoft.com/office/drawing/2014/main" id="{C12C9CC1-35E0-4FC1-88B7-8E2C04AD2EE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등록금 결제</a:t>
            </a: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B770C03D-303D-445D-8460-6AAA04DB294F}"/>
              </a:ext>
            </a:extLst>
          </p:cNvPr>
          <p:cNvGrpSpPr/>
          <p:nvPr/>
        </p:nvGrpSpPr>
        <p:grpSpPr>
          <a:xfrm>
            <a:off x="208800" y="719132"/>
            <a:ext cx="6766535" cy="5566337"/>
            <a:chOff x="208800" y="719132"/>
            <a:chExt cx="6766535" cy="5566337"/>
          </a:xfrm>
        </p:grpSpPr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9111D814-F9AF-4025-BD2E-212FC0BE5ED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8800" y="719132"/>
              <a:ext cx="6766535" cy="5566337"/>
            </a:xfrm>
            <a:prstGeom prst="rect">
              <a:avLst/>
            </a:prstGeom>
          </p:spPr>
        </p:pic>
        <p:pic>
          <p:nvPicPr>
            <p:cNvPr id="26" name="그림 25">
              <a:extLst>
                <a:ext uri="{FF2B5EF4-FFF2-40B4-BE49-F238E27FC236}">
                  <a16:creationId xmlns:a16="http://schemas.microsoft.com/office/drawing/2014/main" id="{A8626E3C-1231-42CB-B897-588FDFB7498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94581" y="2126072"/>
              <a:ext cx="4311949" cy="3297373"/>
            </a:xfrm>
            <a:prstGeom prst="rect">
              <a:avLst/>
            </a:prstGeom>
          </p:spPr>
        </p:pic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E6356283-4390-4B96-B7C6-7F3809BCCF6C}"/>
                </a:ext>
              </a:extLst>
            </p:cNvPr>
            <p:cNvSpPr/>
            <p:nvPr/>
          </p:nvSpPr>
          <p:spPr>
            <a:xfrm>
              <a:off x="1812324" y="2809103"/>
              <a:ext cx="2644345" cy="403654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FBB0437A-5E60-4331-90D9-8CB2C0FE011E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734472" y="2732771"/>
              <a:ext cx="148948" cy="1374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3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4D2F4274-AC16-4B5E-BAE5-5F9B07A0F551}"/>
                </a:ext>
              </a:extLst>
            </p:cNvPr>
            <p:cNvSpPr/>
            <p:nvPr/>
          </p:nvSpPr>
          <p:spPr>
            <a:xfrm>
              <a:off x="4654378" y="4431957"/>
              <a:ext cx="1120346" cy="691978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C5629E2F-CC1C-4FEC-9925-2C35C3AD5821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576526" y="4347387"/>
              <a:ext cx="148948" cy="1374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2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1" name="직사각형 30">
              <a:extLst>
                <a:ext uri="{FF2B5EF4-FFF2-40B4-BE49-F238E27FC236}">
                  <a16:creationId xmlns:a16="http://schemas.microsoft.com/office/drawing/2014/main" id="{A807EDF9-F2B3-45DD-80BF-FF89F664AB2E}"/>
                </a:ext>
              </a:extLst>
            </p:cNvPr>
            <p:cNvSpPr/>
            <p:nvPr/>
          </p:nvSpPr>
          <p:spPr>
            <a:xfrm>
              <a:off x="1828800" y="4827373"/>
              <a:ext cx="2627870" cy="296562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4408A3C6-4B8D-4E44-8D4B-502E5372EA6F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750948" y="4709851"/>
              <a:ext cx="148948" cy="1374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4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3672519E-31CA-47FA-95F8-C194725818EE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553240" y="2098458"/>
              <a:ext cx="148948" cy="1374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1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2605739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수강관리 </a:t>
            </a:r>
            <a:r>
              <a:rPr lang="en-US" altLang="ko-KR" dirty="0"/>
              <a:t>- </a:t>
            </a:r>
            <a:r>
              <a:rPr lang="ko-KR" altLang="en-US" dirty="0"/>
              <a:t>등록내역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수강관리</a:t>
            </a:r>
            <a:r>
              <a:rPr lang="en-US" altLang="ko-KR" dirty="0"/>
              <a:t>&gt;</a:t>
            </a:r>
            <a:r>
              <a:rPr lang="ko-KR" altLang="en-US" dirty="0"/>
              <a:t>등록내역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55023C5-A1ED-4FE9-8E31-9D04F637643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553485"/>
          </a:xfrm>
        </p:spPr>
        <p:txBody>
          <a:bodyPr/>
          <a:lstStyle/>
          <a:p>
            <a:r>
              <a:rPr lang="ko-KR" altLang="en-US" dirty="0"/>
              <a:t>① 등록금을 납부한 등록내역이 노출됩니다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  <a:p>
            <a:r>
              <a:rPr lang="ko-KR" altLang="en-US" dirty="0"/>
              <a:t>② 클릭 시</a:t>
            </a:r>
            <a:r>
              <a:rPr lang="en-US" altLang="ko-KR" dirty="0"/>
              <a:t>,</a:t>
            </a:r>
            <a:r>
              <a:rPr lang="ko-KR" altLang="en-US" dirty="0"/>
              <a:t> 해당 학년도</a:t>
            </a:r>
            <a:r>
              <a:rPr lang="en-US" altLang="ko-KR" dirty="0"/>
              <a:t> </a:t>
            </a:r>
            <a:r>
              <a:rPr lang="ko-KR" altLang="en-US" dirty="0"/>
              <a:t>학기에 납부한 등록금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</a:t>
            </a:r>
            <a:r>
              <a:rPr lang="ko-KR" altLang="en-US" dirty="0"/>
              <a:t> 납부확인서를 출력할 수 있는 출력창이 열립니다</a:t>
            </a:r>
            <a:r>
              <a:rPr lang="en-US" altLang="ko-KR" dirty="0"/>
              <a:t>. </a:t>
            </a:r>
          </a:p>
        </p:txBody>
      </p:sp>
      <p:sp>
        <p:nvSpPr>
          <p:cNvPr id="5" name="텍스트 개체 틀 7">
            <a:extLst>
              <a:ext uri="{FF2B5EF4-FFF2-40B4-BE49-F238E27FC236}">
                <a16:creationId xmlns:a16="http://schemas.microsoft.com/office/drawing/2014/main" id="{DE08D8C1-4ECF-4AB0-8783-77FD76E6C8C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등록내역</a:t>
            </a: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4BA31864-81BF-46DE-AE71-3568667BBAD3}"/>
              </a:ext>
            </a:extLst>
          </p:cNvPr>
          <p:cNvGrpSpPr/>
          <p:nvPr/>
        </p:nvGrpSpPr>
        <p:grpSpPr>
          <a:xfrm>
            <a:off x="208800" y="669600"/>
            <a:ext cx="6901200" cy="2370162"/>
            <a:chOff x="208800" y="669600"/>
            <a:chExt cx="6901200" cy="2370162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BFE8C122-3F65-435E-A268-21DDAC9E6AAC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8800" y="669600"/>
              <a:ext cx="6901200" cy="2370162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10D89EE2-2F69-4924-8C55-CF48A74BDC28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71849" y="1192295"/>
              <a:ext cx="148948" cy="1374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1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811A7AAA-5D20-429C-A7A6-3D69CE2FB584}"/>
                </a:ext>
              </a:extLst>
            </p:cNvPr>
            <p:cNvSpPr/>
            <p:nvPr/>
          </p:nvSpPr>
          <p:spPr>
            <a:xfrm>
              <a:off x="6364025" y="1865862"/>
              <a:ext cx="638137" cy="308927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2E4E7F6-F488-4EAE-9C9A-B57FFF5B4F07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6318789" y="1710079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2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760400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01306" y="278204"/>
            <a:ext cx="6774029" cy="300117"/>
          </a:xfrm>
        </p:spPr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수강관리 </a:t>
            </a:r>
            <a:r>
              <a:rPr lang="en-US" altLang="ko-KR" dirty="0"/>
              <a:t>- </a:t>
            </a:r>
            <a:r>
              <a:rPr lang="ko-KR" altLang="en-US" dirty="0" err="1"/>
              <a:t>학생회비납부</a:t>
            </a:r>
            <a:endParaRPr lang="ko-KR" altLang="en-US" dirty="0"/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수강관리</a:t>
            </a:r>
            <a:r>
              <a:rPr lang="en-US" altLang="ko-KR" dirty="0"/>
              <a:t>&gt;</a:t>
            </a:r>
            <a:r>
              <a:rPr lang="ko-KR" altLang="en-US" dirty="0" err="1"/>
              <a:t>학생회비납부</a:t>
            </a:r>
            <a:endParaRPr lang="ko-KR" altLang="en-US" dirty="0"/>
          </a:p>
        </p:txBody>
      </p:sp>
      <p:sp>
        <p:nvSpPr>
          <p:cNvPr id="46" name="텍스트 개체 틀 3">
            <a:extLst>
              <a:ext uri="{FF2B5EF4-FFF2-40B4-BE49-F238E27FC236}">
                <a16:creationId xmlns:a16="http://schemas.microsoft.com/office/drawing/2014/main" id="{C4E4A25E-B2C2-484B-A26B-537D5CDE47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1383712"/>
          </a:xfrm>
        </p:spPr>
        <p:txBody>
          <a:bodyPr/>
          <a:lstStyle/>
          <a:p>
            <a:r>
              <a:rPr lang="ko-KR" altLang="en-US" dirty="0"/>
              <a:t>① 클릭 시</a:t>
            </a:r>
            <a:r>
              <a:rPr lang="en-US" altLang="ko-KR" dirty="0"/>
              <a:t>,</a:t>
            </a:r>
            <a:r>
              <a:rPr lang="ko-KR" altLang="en-US" dirty="0"/>
              <a:t> 학생회비 납부 안내사항이 노출되며</a:t>
            </a:r>
            <a:r>
              <a:rPr lang="en-US" altLang="ko-KR" dirty="0"/>
              <a:t>,</a:t>
            </a:r>
            <a:br>
              <a:rPr lang="en-US" altLang="ko-KR" dirty="0"/>
            </a:br>
            <a:r>
              <a:rPr lang="en-US" altLang="ko-KR" dirty="0"/>
              <a:t>   </a:t>
            </a:r>
            <a:r>
              <a:rPr lang="ko-KR" altLang="en-US" dirty="0"/>
              <a:t> 학생회비 납부가 가능한 화면으로 이동합니다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  <a:p>
            <a:r>
              <a:rPr lang="ko-KR" altLang="en-US" dirty="0"/>
              <a:t>② 학생회비 납부 안내사항이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현재 학년도 학기의 학생회비 납부 내역 정보가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④ </a:t>
            </a:r>
            <a:r>
              <a:rPr lang="ko-KR" altLang="en-US" dirty="0" err="1"/>
              <a:t>학생회비납부</a:t>
            </a:r>
            <a:r>
              <a:rPr lang="ko-KR" altLang="en-US" dirty="0"/>
              <a:t> 클릭 시</a:t>
            </a:r>
            <a:r>
              <a:rPr lang="en-US" altLang="ko-KR" dirty="0"/>
              <a:t>,</a:t>
            </a:r>
            <a:r>
              <a:rPr lang="ko-KR" altLang="en-US" dirty="0"/>
              <a:t> 학생회비 결제창이 열리며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학생회비 납부처리를 진행합니다</a:t>
            </a:r>
            <a:r>
              <a:rPr lang="en-US" altLang="ko-KR" dirty="0"/>
              <a:t>.</a:t>
            </a:r>
          </a:p>
        </p:txBody>
      </p:sp>
      <p:sp>
        <p:nvSpPr>
          <p:cNvPr id="47" name="텍스트 개체 틀 7">
            <a:extLst>
              <a:ext uri="{FF2B5EF4-FFF2-40B4-BE49-F238E27FC236}">
                <a16:creationId xmlns:a16="http://schemas.microsoft.com/office/drawing/2014/main" id="{FAE7CE4E-EFD8-4647-94B7-BBCAD5EF7E6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학생회비 납부</a:t>
            </a:r>
          </a:p>
        </p:txBody>
      </p: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D6CD024A-AE01-48B7-87B0-BEDB2C27073E}"/>
              </a:ext>
            </a:extLst>
          </p:cNvPr>
          <p:cNvGrpSpPr/>
          <p:nvPr/>
        </p:nvGrpSpPr>
        <p:grpSpPr>
          <a:xfrm>
            <a:off x="539986" y="684000"/>
            <a:ext cx="6519841" cy="5433956"/>
            <a:chOff x="539986" y="684000"/>
            <a:chExt cx="6519841" cy="5433956"/>
          </a:xfrm>
        </p:grpSpPr>
        <p:pic>
          <p:nvPicPr>
            <p:cNvPr id="49" name="그림 48">
              <a:extLst>
                <a:ext uri="{FF2B5EF4-FFF2-40B4-BE49-F238E27FC236}">
                  <a16:creationId xmlns:a16="http://schemas.microsoft.com/office/drawing/2014/main" id="{BA6ED72D-8EBE-4BBC-A121-01DCBCFB72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86800" y="684000"/>
              <a:ext cx="6472800" cy="5433956"/>
            </a:xfrm>
            <a:prstGeom prst="rect">
              <a:avLst/>
            </a:prstGeom>
          </p:spPr>
        </p:pic>
        <p:sp>
          <p:nvSpPr>
            <p:cNvPr id="50" name="직사각형 49">
              <a:extLst>
                <a:ext uri="{FF2B5EF4-FFF2-40B4-BE49-F238E27FC236}">
                  <a16:creationId xmlns:a16="http://schemas.microsoft.com/office/drawing/2014/main" id="{9A0914D9-B5E8-46C0-9C70-946168CF7A66}"/>
                </a:ext>
              </a:extLst>
            </p:cNvPr>
            <p:cNvSpPr/>
            <p:nvPr/>
          </p:nvSpPr>
          <p:spPr>
            <a:xfrm>
              <a:off x="664427" y="984415"/>
              <a:ext cx="1275007" cy="234786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448AA5F8-6BCB-4F80-B153-1F7EB68C4BB1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539986" y="846307"/>
              <a:ext cx="148948" cy="1374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1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52" name="직사각형 51">
              <a:extLst>
                <a:ext uri="{FF2B5EF4-FFF2-40B4-BE49-F238E27FC236}">
                  <a16:creationId xmlns:a16="http://schemas.microsoft.com/office/drawing/2014/main" id="{0E5E694F-71A0-4848-A147-5A971CE8EA56}"/>
                </a:ext>
              </a:extLst>
            </p:cNvPr>
            <p:cNvSpPr/>
            <p:nvPr/>
          </p:nvSpPr>
          <p:spPr>
            <a:xfrm>
              <a:off x="622250" y="1264500"/>
              <a:ext cx="6429339" cy="4040667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19CA5D2D-CAE4-4AFF-A9DD-69724809162E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539986" y="1126393"/>
              <a:ext cx="148948" cy="1374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2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54" name="직사각형 53">
              <a:extLst>
                <a:ext uri="{FF2B5EF4-FFF2-40B4-BE49-F238E27FC236}">
                  <a16:creationId xmlns:a16="http://schemas.microsoft.com/office/drawing/2014/main" id="{CC5A980E-CEF2-4957-AE96-21A7EBCDDE8C}"/>
                </a:ext>
              </a:extLst>
            </p:cNvPr>
            <p:cNvSpPr/>
            <p:nvPr/>
          </p:nvSpPr>
          <p:spPr>
            <a:xfrm>
              <a:off x="622250" y="5441086"/>
              <a:ext cx="6437577" cy="350114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1185F741-DC4B-4DE3-A62C-57BB6220B54F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539986" y="5302978"/>
              <a:ext cx="148948" cy="1374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3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56" name="직사각형 55">
              <a:extLst>
                <a:ext uri="{FF2B5EF4-FFF2-40B4-BE49-F238E27FC236}">
                  <a16:creationId xmlns:a16="http://schemas.microsoft.com/office/drawing/2014/main" id="{2F591134-453F-4FA7-B2C5-0683342D14E8}"/>
                </a:ext>
              </a:extLst>
            </p:cNvPr>
            <p:cNvSpPr/>
            <p:nvPr/>
          </p:nvSpPr>
          <p:spPr>
            <a:xfrm>
              <a:off x="3586163" y="5810251"/>
              <a:ext cx="514350" cy="228600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BE0165F7-49A7-4C42-9FED-70FEB3CE943F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3477900" y="5762130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4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98641469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01306" y="278204"/>
            <a:ext cx="6774029" cy="300117"/>
          </a:xfrm>
        </p:spPr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수강관리 </a:t>
            </a:r>
            <a:r>
              <a:rPr lang="en-US" altLang="ko-KR" dirty="0"/>
              <a:t>- </a:t>
            </a:r>
            <a:r>
              <a:rPr lang="ko-KR" altLang="en-US" dirty="0" err="1"/>
              <a:t>학생회비납부</a:t>
            </a:r>
            <a:endParaRPr lang="ko-KR" altLang="en-US" dirty="0"/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수강관리</a:t>
            </a:r>
            <a:r>
              <a:rPr lang="en-US" altLang="ko-KR" dirty="0"/>
              <a:t>&gt;</a:t>
            </a:r>
            <a:r>
              <a:rPr lang="ko-KR" altLang="en-US" dirty="0" err="1"/>
              <a:t>학생회비납부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5B3DBAD9-FBA4-4616-B1B9-23805B6785C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1245341"/>
          </a:xfrm>
        </p:spPr>
        <p:txBody>
          <a:bodyPr/>
          <a:lstStyle/>
          <a:p>
            <a:r>
              <a:rPr lang="ko-KR" altLang="en-US" dirty="0"/>
              <a:t>① 학생회비납부를 클릭하여 열린 학생회비 </a:t>
            </a:r>
            <a:r>
              <a:rPr lang="ko-KR" altLang="en-US" dirty="0" err="1"/>
              <a:t>결제창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입니다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② 결제할 학생회비 금액이 노출됩니다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③ 신용카드</a:t>
            </a:r>
            <a:r>
              <a:rPr lang="en-US" altLang="ko-KR" dirty="0"/>
              <a:t>, </a:t>
            </a:r>
            <a:r>
              <a:rPr lang="ko-KR" altLang="en-US" dirty="0"/>
              <a:t>계좌이체</a:t>
            </a:r>
            <a:r>
              <a:rPr lang="en-US" altLang="ko-KR" dirty="0"/>
              <a:t>, </a:t>
            </a:r>
            <a:r>
              <a:rPr lang="ko-KR" altLang="en-US" dirty="0"/>
              <a:t>가상계좌 중 하나의 결제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수단을 선택합니다</a:t>
            </a:r>
            <a:r>
              <a:rPr lang="en-US" altLang="ko-KR" dirty="0"/>
              <a:t>. </a:t>
            </a:r>
          </a:p>
          <a:p>
            <a:endParaRPr lang="en-US" altLang="ko-KR" dirty="0"/>
          </a:p>
          <a:p>
            <a:r>
              <a:rPr lang="ko-KR" altLang="en-US" dirty="0"/>
              <a:t>④ 클릭하여 학생회비 결제처리를 진행합니다</a:t>
            </a:r>
            <a:r>
              <a:rPr lang="en-US" altLang="ko-KR" dirty="0"/>
              <a:t>.</a:t>
            </a:r>
          </a:p>
        </p:txBody>
      </p:sp>
      <p:sp>
        <p:nvSpPr>
          <p:cNvPr id="23" name="텍스트 개체 틀 7">
            <a:extLst>
              <a:ext uri="{FF2B5EF4-FFF2-40B4-BE49-F238E27FC236}">
                <a16:creationId xmlns:a16="http://schemas.microsoft.com/office/drawing/2014/main" id="{150EE380-F28D-4613-A588-62AEF3020AA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학생회비 결제</a:t>
            </a: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695FAEDB-AA33-43FB-9364-12FB96961AD9}"/>
              </a:ext>
            </a:extLst>
          </p:cNvPr>
          <p:cNvGrpSpPr/>
          <p:nvPr/>
        </p:nvGrpSpPr>
        <p:grpSpPr>
          <a:xfrm>
            <a:off x="586800" y="684000"/>
            <a:ext cx="6472800" cy="5433956"/>
            <a:chOff x="586800" y="684000"/>
            <a:chExt cx="6472800" cy="5433956"/>
          </a:xfrm>
        </p:grpSpPr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0B9AA139-0649-4481-968F-E73AAB15828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86800" y="684000"/>
              <a:ext cx="6472800" cy="5433956"/>
            </a:xfrm>
            <a:prstGeom prst="rect">
              <a:avLst/>
            </a:prstGeom>
          </p:spPr>
        </p:pic>
        <p:pic>
          <p:nvPicPr>
            <p:cNvPr id="26" name="그림 25">
              <a:extLst>
                <a:ext uri="{FF2B5EF4-FFF2-40B4-BE49-F238E27FC236}">
                  <a16:creationId xmlns:a16="http://schemas.microsoft.com/office/drawing/2014/main" id="{A735ABB6-3588-4911-B429-6197257678A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94799" y="2012400"/>
              <a:ext cx="4312800" cy="3304953"/>
            </a:xfrm>
            <a:prstGeom prst="rect">
              <a:avLst/>
            </a:prstGeom>
          </p:spPr>
        </p:pic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7F20DF36-BE89-4204-9EE1-5A92CF22AFF4}"/>
                </a:ext>
              </a:extLst>
            </p:cNvPr>
            <p:cNvSpPr/>
            <p:nvPr/>
          </p:nvSpPr>
          <p:spPr>
            <a:xfrm>
              <a:off x="4667030" y="4353689"/>
              <a:ext cx="1115932" cy="679630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77A46B02-0598-413F-BE6C-CD99B6941EE2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605319" y="4255571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2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73C36DDA-28BA-4CCC-BAA2-21B8E56D21C8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553240" y="1958415"/>
              <a:ext cx="148948" cy="1374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1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49402780-386E-41FE-AC42-A53720CA5093}"/>
                </a:ext>
              </a:extLst>
            </p:cNvPr>
            <p:cNvSpPr/>
            <p:nvPr/>
          </p:nvSpPr>
          <p:spPr>
            <a:xfrm>
              <a:off x="1808500" y="2714359"/>
              <a:ext cx="2664645" cy="391306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1" name="직사각형 30">
              <a:extLst>
                <a:ext uri="{FF2B5EF4-FFF2-40B4-BE49-F238E27FC236}">
                  <a16:creationId xmlns:a16="http://schemas.microsoft.com/office/drawing/2014/main" id="{884460C4-43A0-4D44-8454-0B4D50A98E29}"/>
                </a:ext>
              </a:extLst>
            </p:cNvPr>
            <p:cNvSpPr/>
            <p:nvPr/>
          </p:nvSpPr>
          <p:spPr>
            <a:xfrm>
              <a:off x="1808500" y="4736757"/>
              <a:ext cx="2664645" cy="288324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7D487E7E-5C76-484B-865B-0E8EAC14817E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756190" y="2624479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3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AE46AB74-3AAA-4EE0-9F3C-FE774CF9E795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756190" y="4626273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4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2381333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01306" y="278204"/>
            <a:ext cx="6774029" cy="300117"/>
          </a:xfrm>
        </p:spPr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수강관리 </a:t>
            </a:r>
            <a:r>
              <a:rPr lang="en-US" altLang="ko-KR" dirty="0"/>
              <a:t>- </a:t>
            </a:r>
            <a:r>
              <a:rPr lang="ko-KR" altLang="en-US" dirty="0" err="1"/>
              <a:t>학생회비납부</a:t>
            </a:r>
            <a:endParaRPr lang="ko-KR" altLang="en-US" dirty="0"/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수강관리</a:t>
            </a:r>
            <a:r>
              <a:rPr lang="en-US" altLang="ko-KR" dirty="0"/>
              <a:t>&gt;</a:t>
            </a:r>
            <a:r>
              <a:rPr lang="ko-KR" altLang="en-US" dirty="0" err="1"/>
              <a:t>학생회비납부</a:t>
            </a:r>
            <a:endParaRPr lang="ko-KR" altLang="en-US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442CC6A5-CCE6-4552-BCBC-FAA19A0F931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691856"/>
          </a:xfrm>
        </p:spPr>
        <p:txBody>
          <a:bodyPr/>
          <a:lstStyle/>
          <a:p>
            <a:r>
              <a:rPr lang="ko-KR" altLang="en-US" dirty="0"/>
              <a:t>① 클릭 시</a:t>
            </a:r>
            <a:r>
              <a:rPr lang="en-US" altLang="ko-KR" dirty="0"/>
              <a:t>,</a:t>
            </a:r>
            <a:r>
              <a:rPr lang="ko-KR" altLang="en-US" dirty="0"/>
              <a:t> 학생회비를 납부한 학생회비 납부내역이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노출되는 화면으로 이동합니다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  <a:p>
            <a:r>
              <a:rPr lang="ko-KR" altLang="en-US" dirty="0"/>
              <a:t>② 학생회비를 납부한 학생회비 납부내역이 노출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됩니다</a:t>
            </a:r>
            <a:r>
              <a:rPr lang="en-US" altLang="ko-KR" dirty="0"/>
              <a:t>.</a:t>
            </a:r>
          </a:p>
        </p:txBody>
      </p:sp>
      <p:sp>
        <p:nvSpPr>
          <p:cNvPr id="23" name="텍스트 개체 틀 7">
            <a:extLst>
              <a:ext uri="{FF2B5EF4-FFF2-40B4-BE49-F238E27FC236}">
                <a16:creationId xmlns:a16="http://schemas.microsoft.com/office/drawing/2014/main" id="{6E5D1637-FDA7-42B5-AECA-141061517BD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학생회비 납부내역</a:t>
            </a: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594E43DF-6D42-4AC4-B3E7-69784B5B017F}"/>
              </a:ext>
            </a:extLst>
          </p:cNvPr>
          <p:cNvGrpSpPr/>
          <p:nvPr/>
        </p:nvGrpSpPr>
        <p:grpSpPr>
          <a:xfrm>
            <a:off x="208800" y="669601"/>
            <a:ext cx="6901200" cy="2460778"/>
            <a:chOff x="208800" y="669601"/>
            <a:chExt cx="6901200" cy="2460778"/>
          </a:xfrm>
        </p:grpSpPr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B17206C5-82E8-42FD-8EFA-2A3906CA91DF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8800" y="669601"/>
              <a:ext cx="6901200" cy="2460778"/>
            </a:xfrm>
            <a:prstGeom prst="rect">
              <a:avLst/>
            </a:prstGeom>
          </p:spPr>
        </p:pic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5508CBB8-3F2B-498F-BAFF-BFFE4B581F1B}"/>
                </a:ext>
              </a:extLst>
            </p:cNvPr>
            <p:cNvSpPr/>
            <p:nvPr/>
          </p:nvSpPr>
          <p:spPr>
            <a:xfrm>
              <a:off x="1676694" y="1202724"/>
              <a:ext cx="1354829" cy="362465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3BE5E351-915B-429C-946C-5524FB84670A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22788" y="1808934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2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4A9262E2-20AB-4982-A342-AB06FC46D6AA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643856" y="1109917"/>
              <a:ext cx="148948" cy="1374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1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F3FDFEEA-E4BD-438C-BF12-CF86A098BA33}"/>
                </a:ext>
              </a:extLst>
            </p:cNvPr>
            <p:cNvSpPr/>
            <p:nvPr/>
          </p:nvSpPr>
          <p:spPr>
            <a:xfrm>
              <a:off x="300975" y="1902940"/>
              <a:ext cx="6783566" cy="593125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5670576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장학관리 </a:t>
            </a:r>
            <a:r>
              <a:rPr lang="en-US" altLang="ko-KR" dirty="0"/>
              <a:t>- </a:t>
            </a:r>
            <a:r>
              <a:rPr lang="ko-KR" altLang="en-US" dirty="0"/>
              <a:t>장학신청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장학관리</a:t>
            </a:r>
            <a:r>
              <a:rPr lang="en-US" altLang="ko-KR" dirty="0"/>
              <a:t>&gt;</a:t>
            </a:r>
            <a:r>
              <a:rPr lang="ko-KR" altLang="en-US" dirty="0"/>
              <a:t>장학신청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6F2F0E3-687B-465C-8BA2-9B490E124BC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4566250"/>
          </a:xfrm>
        </p:spPr>
        <p:txBody>
          <a:bodyPr/>
          <a:lstStyle/>
          <a:p>
            <a:r>
              <a:rPr lang="ko-KR" altLang="en-US" dirty="0"/>
              <a:t>① 신청할 장학의 안내사항이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신청장학을 변경할 때마다 안내사항도 같이 변경됩니다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</a:p>
          <a:p>
            <a:endParaRPr lang="ko-KR" altLang="en-US" dirty="0"/>
          </a:p>
          <a:p>
            <a:r>
              <a:rPr lang="ko-KR" altLang="en-US" dirty="0"/>
              <a:t>② 장학 신청 정보입니다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신청장학 </a:t>
            </a:r>
            <a:r>
              <a:rPr lang="en-US" altLang="ko-KR" dirty="0"/>
              <a:t>: </a:t>
            </a:r>
            <a:r>
              <a:rPr lang="ko-KR" altLang="en-US" dirty="0"/>
              <a:t>신청할 장학명이 노출됩니다</a:t>
            </a:r>
            <a:r>
              <a:rPr lang="en-US" altLang="ko-KR" dirty="0"/>
              <a:t>. </a:t>
            </a:r>
          </a:p>
          <a:p>
            <a:r>
              <a:rPr lang="en-US" altLang="ko-KR" dirty="0"/>
              <a:t>     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신청 가능한 장학 목록이 노출되며 신청</a:t>
            </a:r>
            <a:endParaRPr lang="en-US" altLang="ko-KR" dirty="0"/>
          </a:p>
          <a:p>
            <a:r>
              <a:rPr lang="en-US" altLang="ko-KR" dirty="0"/>
              <a:t>      </a:t>
            </a:r>
            <a:r>
              <a:rPr lang="ko-KR" altLang="en-US" dirty="0"/>
              <a:t>할 장학을 선택합니다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신청사유 </a:t>
            </a:r>
            <a:r>
              <a:rPr lang="en-US" altLang="ko-KR" dirty="0"/>
              <a:t>: </a:t>
            </a:r>
            <a:r>
              <a:rPr lang="ko-KR" altLang="en-US" dirty="0"/>
              <a:t>클릭 시</a:t>
            </a:r>
            <a:r>
              <a:rPr lang="en-US" altLang="ko-KR" dirty="0"/>
              <a:t>,</a:t>
            </a:r>
            <a:r>
              <a:rPr lang="ko-KR" altLang="en-US" dirty="0"/>
              <a:t> 장학 신청사유를 입력할 수 있습니다</a:t>
            </a:r>
            <a:r>
              <a:rPr lang="en-US" altLang="ko-KR" dirty="0"/>
              <a:t>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파일 </a:t>
            </a:r>
            <a:r>
              <a:rPr lang="en-US" altLang="ko-KR" dirty="0"/>
              <a:t>: </a:t>
            </a:r>
            <a:r>
              <a:rPr lang="ko-KR" altLang="en-US" dirty="0"/>
              <a:t>파일 선택창에서 선택한 파일명이 노출됩니다</a:t>
            </a:r>
            <a:r>
              <a:rPr lang="en-US" altLang="ko-KR" dirty="0"/>
              <a:t>. X</a:t>
            </a:r>
            <a:r>
              <a:rPr lang="ko-KR" altLang="en-US" dirty="0"/>
              <a:t>를 클릭하여 파일을 삭제할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 err="1"/>
              <a:t>확장자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파일 선택 시 파일을 선택할 수 있는 확장자가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신청일자 </a:t>
            </a:r>
            <a:r>
              <a:rPr lang="en-US" altLang="ko-KR" dirty="0"/>
              <a:t>: </a:t>
            </a:r>
            <a:r>
              <a:rPr lang="ko-KR" altLang="en-US" dirty="0"/>
              <a:t>장학을 신청한 장학 신청일자가 노출됩니다</a:t>
            </a:r>
            <a:r>
              <a:rPr lang="en-US" altLang="ko-KR" dirty="0"/>
              <a:t>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신청상태 </a:t>
            </a:r>
            <a:r>
              <a:rPr lang="en-US" altLang="ko-KR" dirty="0"/>
              <a:t>: </a:t>
            </a:r>
            <a:r>
              <a:rPr lang="ko-KR" altLang="en-US" dirty="0"/>
              <a:t>장학 신청이 완료된 후 담당자의 확인여부가 노출됩니다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r>
              <a:rPr lang="ko-KR" altLang="en-US" dirty="0"/>
              <a:t>③ 클릭 시</a:t>
            </a:r>
            <a:r>
              <a:rPr lang="en-US" altLang="ko-KR" dirty="0"/>
              <a:t>,</a:t>
            </a:r>
            <a:r>
              <a:rPr lang="ko-KR" altLang="en-US" dirty="0"/>
              <a:t> 파일 선택창이 열리며</a:t>
            </a:r>
            <a:r>
              <a:rPr lang="en-US" altLang="ko-KR" dirty="0"/>
              <a:t>,</a:t>
            </a:r>
            <a:r>
              <a:rPr lang="ko-KR" altLang="en-US" dirty="0"/>
              <a:t> 파일 선택창에서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장학신청 안내사항에 노출된 제출서류를 파일을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선택하고 파일을 첨부하여 장학을 신청할 수 </a:t>
            </a:r>
            <a:r>
              <a:rPr lang="ko-KR" altLang="en-US" dirty="0" err="1"/>
              <a:t>있습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 err="1"/>
              <a:t>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④ 클릭 시</a:t>
            </a:r>
            <a:r>
              <a:rPr lang="en-US" altLang="ko-KR" dirty="0"/>
              <a:t>,</a:t>
            </a:r>
            <a:r>
              <a:rPr lang="ko-KR" altLang="en-US" dirty="0"/>
              <a:t> 장학을 신청합니다</a:t>
            </a:r>
            <a:r>
              <a:rPr lang="en-US" altLang="ko-KR" dirty="0"/>
              <a:t>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신청이 완료된 후에도 장학 신청 정보를 변경하여 재 신청 할 수 있습니다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장학 신청 정보에서 신청상태가 서류확인인 경우 재 신청 할 수 없습니다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⑤ 클릭 시</a:t>
            </a:r>
            <a:r>
              <a:rPr lang="en-US" altLang="ko-KR" dirty="0"/>
              <a:t>,</a:t>
            </a:r>
            <a:r>
              <a:rPr lang="ko-KR" altLang="en-US" dirty="0"/>
              <a:t> 장학 신청 정보를 초기화</a:t>
            </a:r>
            <a:r>
              <a:rPr lang="en-US" altLang="ko-KR" dirty="0"/>
              <a:t>(</a:t>
            </a:r>
            <a:r>
              <a:rPr lang="ko-KR" altLang="en-US" dirty="0"/>
              <a:t>삭제</a:t>
            </a:r>
            <a:r>
              <a:rPr lang="en-US" altLang="ko-KR" dirty="0"/>
              <a:t>)</a:t>
            </a:r>
            <a:r>
              <a:rPr lang="ko-KR" altLang="en-US" dirty="0"/>
              <a:t> 합니다</a:t>
            </a:r>
            <a:r>
              <a:rPr lang="en-US" altLang="ko-KR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dirty="0"/>
              <a:t>장학 신청 정보에서 신청상태가 서류확인인 경우 신청 취소할 수 없습니다</a:t>
            </a:r>
            <a:r>
              <a:rPr lang="en-US" altLang="ko-KR" dirty="0"/>
              <a:t>.</a:t>
            </a:r>
          </a:p>
        </p:txBody>
      </p:sp>
      <p:sp>
        <p:nvSpPr>
          <p:cNvPr id="5" name="텍스트 개체 틀 7">
            <a:extLst>
              <a:ext uri="{FF2B5EF4-FFF2-40B4-BE49-F238E27FC236}">
                <a16:creationId xmlns:a16="http://schemas.microsoft.com/office/drawing/2014/main" id="{E80F4C3D-4CA7-467A-80E1-1F8077C94BF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장학신청</a:t>
            </a: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CB1A1CD0-25C9-4D0D-BA66-29AB62CBD671}"/>
              </a:ext>
            </a:extLst>
          </p:cNvPr>
          <p:cNvGrpSpPr/>
          <p:nvPr/>
        </p:nvGrpSpPr>
        <p:grpSpPr>
          <a:xfrm>
            <a:off x="202235" y="720000"/>
            <a:ext cx="6780594" cy="5574120"/>
            <a:chOff x="202235" y="720000"/>
            <a:chExt cx="6780594" cy="5574120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AE6B7E61-2466-46B9-B7A6-CA2C35AF9E83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8800" y="720000"/>
              <a:ext cx="6774029" cy="5565600"/>
            </a:xfrm>
            <a:prstGeom prst="rect">
              <a:avLst/>
            </a:prstGeom>
          </p:spPr>
        </p:pic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F5C84E4A-53D0-4B2D-B7FE-47DC546D15B7}"/>
                </a:ext>
              </a:extLst>
            </p:cNvPr>
            <p:cNvSpPr/>
            <p:nvPr/>
          </p:nvSpPr>
          <p:spPr>
            <a:xfrm>
              <a:off x="300975" y="1215073"/>
              <a:ext cx="6676473" cy="3101554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44973F6-F65A-4A33-9526-8C30572482FD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02235" y="1126393"/>
              <a:ext cx="148948" cy="1374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1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D6E5229D-FBB5-4C20-B8A8-B01532CF2E1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28614" y="5373130"/>
              <a:ext cx="2443162" cy="275195"/>
            </a:xfrm>
            <a:prstGeom prst="rect">
              <a:avLst/>
            </a:prstGeom>
          </p:spPr>
        </p:pic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0FFAC79B-F970-49B2-AC3D-A0D8E1972C0C}"/>
                </a:ext>
              </a:extLst>
            </p:cNvPr>
            <p:cNvSpPr/>
            <p:nvPr/>
          </p:nvSpPr>
          <p:spPr>
            <a:xfrm>
              <a:off x="300975" y="4808219"/>
              <a:ext cx="6676473" cy="1097281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A9FCC7F-62AA-4E34-A047-97EDD8CE5611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02235" y="4707793"/>
              <a:ext cx="148948" cy="1374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2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8439CDF7-598B-454F-99BF-838C6273B872}"/>
                </a:ext>
              </a:extLst>
            </p:cNvPr>
            <p:cNvSpPr/>
            <p:nvPr/>
          </p:nvSpPr>
          <p:spPr>
            <a:xfrm>
              <a:off x="1447800" y="5387339"/>
              <a:ext cx="571500" cy="251461"/>
            </a:xfrm>
            <a:prstGeom prst="rect">
              <a:avLst/>
            </a:prstGeom>
            <a:noFill/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CED5075-B4C7-4BFA-9EA6-32B904DF5099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375715" y="5309773"/>
              <a:ext cx="148948" cy="1374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3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3F727E41-8A56-4137-9079-D9ED90584472}"/>
                </a:ext>
              </a:extLst>
            </p:cNvPr>
            <p:cNvSpPr/>
            <p:nvPr/>
          </p:nvSpPr>
          <p:spPr>
            <a:xfrm>
              <a:off x="3040380" y="5974080"/>
              <a:ext cx="579120" cy="320040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DC5A7C6-BAC4-4496-8CC5-B872A7DE2F71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945435" y="5873653"/>
              <a:ext cx="148948" cy="1374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4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55069D88-13E5-4ADE-AF51-7A57C562BA26}"/>
                </a:ext>
              </a:extLst>
            </p:cNvPr>
            <p:cNvSpPr/>
            <p:nvPr/>
          </p:nvSpPr>
          <p:spPr>
            <a:xfrm>
              <a:off x="3634740" y="5974080"/>
              <a:ext cx="579120" cy="320040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8E52BC8D-1108-4EE0-9A6D-63FB5990B654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3539795" y="5873653"/>
              <a:ext cx="148948" cy="1374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5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16852613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텍스트 개체 틀 1">
            <a:extLst>
              <a:ext uri="{FF2B5EF4-FFF2-40B4-BE49-F238E27FC236}">
                <a16:creationId xmlns:a16="http://schemas.microsoft.com/office/drawing/2014/main" id="{7C36C838-34D0-4630-A14D-7D2A31AF6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학사 관리 </a:t>
            </a:r>
            <a:r>
              <a:rPr lang="en-US" altLang="ko-KR" dirty="0"/>
              <a:t>– </a:t>
            </a:r>
            <a:r>
              <a:rPr lang="ko-KR" altLang="en-US" dirty="0"/>
              <a:t>장학관리 </a:t>
            </a:r>
            <a:r>
              <a:rPr lang="en-US" altLang="ko-KR" dirty="0"/>
              <a:t>- </a:t>
            </a:r>
            <a:r>
              <a:rPr lang="ko-KR" altLang="en-US" dirty="0"/>
              <a:t>장학수혜내역조회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33CB3E54-FA2B-4FA3-90BB-8227E7D4B4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ko-KR" altLang="en-US" dirty="0"/>
              <a:t>학사관리</a:t>
            </a:r>
            <a:r>
              <a:rPr lang="en-US" altLang="ko-KR" dirty="0"/>
              <a:t>&gt;</a:t>
            </a:r>
            <a:r>
              <a:rPr lang="ko-KR" altLang="en-US" dirty="0"/>
              <a:t>장학관리</a:t>
            </a:r>
            <a:r>
              <a:rPr lang="en-US" altLang="ko-KR" dirty="0"/>
              <a:t>&gt;</a:t>
            </a:r>
            <a:r>
              <a:rPr lang="ko-KR" altLang="en-US" dirty="0"/>
              <a:t>장학수혜내역조회</a:t>
            </a:r>
          </a:p>
        </p:txBody>
      </p:sp>
      <p:sp>
        <p:nvSpPr>
          <p:cNvPr id="15" name="텍스트 개체 틀 3">
            <a:extLst>
              <a:ext uri="{FF2B5EF4-FFF2-40B4-BE49-F238E27FC236}">
                <a16:creationId xmlns:a16="http://schemas.microsoft.com/office/drawing/2014/main" id="{CD7BDF07-A58D-4BFB-9363-BE6E7580F53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12637" y="967556"/>
            <a:ext cx="2520000" cy="691856"/>
          </a:xfrm>
        </p:spPr>
        <p:txBody>
          <a:bodyPr/>
          <a:lstStyle/>
          <a:p>
            <a:r>
              <a:rPr lang="ko-KR" altLang="en-US" dirty="0"/>
              <a:t>① 장학금을 받은 장학수혜내역이 노출됩니다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</a:p>
          <a:p>
            <a:endParaRPr lang="ko-KR" altLang="en-US" dirty="0"/>
          </a:p>
          <a:p>
            <a:r>
              <a:rPr lang="ko-KR" altLang="en-US" dirty="0"/>
              <a:t>② 클릭 시</a:t>
            </a:r>
            <a:r>
              <a:rPr lang="en-US" altLang="ko-KR" dirty="0"/>
              <a:t>,</a:t>
            </a:r>
            <a:r>
              <a:rPr lang="ko-KR" altLang="en-US" dirty="0"/>
              <a:t> 해당 학년도 학기에 </a:t>
            </a:r>
            <a:r>
              <a:rPr lang="ko-KR" altLang="en-US" dirty="0" err="1"/>
              <a:t>수혜받은</a:t>
            </a:r>
            <a:r>
              <a:rPr lang="ko-KR" altLang="en-US" dirty="0"/>
              <a:t> 장학금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</a:t>
            </a:r>
            <a:r>
              <a:rPr lang="ko-KR" altLang="en-US" dirty="0"/>
              <a:t> 수혜 내역 확인서를 출력 할 수 있는 출력창이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   </a:t>
            </a:r>
            <a:r>
              <a:rPr lang="ko-KR" altLang="en-US" dirty="0"/>
              <a:t> 열립니다</a:t>
            </a:r>
            <a:r>
              <a:rPr lang="en-US" altLang="ko-KR" dirty="0"/>
              <a:t>.</a:t>
            </a:r>
          </a:p>
        </p:txBody>
      </p:sp>
      <p:sp>
        <p:nvSpPr>
          <p:cNvPr id="16" name="텍스트 개체 틀 7">
            <a:extLst>
              <a:ext uri="{FF2B5EF4-FFF2-40B4-BE49-F238E27FC236}">
                <a16:creationId xmlns:a16="http://schemas.microsoft.com/office/drawing/2014/main" id="{490F4FA0-87E2-475F-B7D8-3EA63F5A668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12637" y="719133"/>
            <a:ext cx="2520000" cy="153888"/>
          </a:xfrm>
        </p:spPr>
        <p:txBody>
          <a:bodyPr/>
          <a:lstStyle/>
          <a:p>
            <a:r>
              <a:rPr lang="ko-KR" altLang="en-US" dirty="0"/>
              <a:t>장학수혜내역조회</a:t>
            </a: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B1A79A67-489B-474E-AF68-D863CDDBB56E}"/>
              </a:ext>
            </a:extLst>
          </p:cNvPr>
          <p:cNvGrpSpPr/>
          <p:nvPr/>
        </p:nvGrpSpPr>
        <p:grpSpPr>
          <a:xfrm>
            <a:off x="208800" y="669599"/>
            <a:ext cx="6901200" cy="2872671"/>
            <a:chOff x="208800" y="669599"/>
            <a:chExt cx="6901200" cy="2872671"/>
          </a:xfrm>
        </p:grpSpPr>
        <p:pic>
          <p:nvPicPr>
            <p:cNvPr id="18" name="그림 17">
              <a:extLst>
                <a:ext uri="{FF2B5EF4-FFF2-40B4-BE49-F238E27FC236}">
                  <a16:creationId xmlns:a16="http://schemas.microsoft.com/office/drawing/2014/main" id="{55DA83F3-6C4E-4A32-A420-66C9BB726D41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8800" y="669599"/>
              <a:ext cx="6901200" cy="2872671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F1D2A24D-0EE9-4ED3-B790-49DC44EF8514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76376" y="1167582"/>
              <a:ext cx="148948" cy="1374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1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32A97EA7-FAE9-4BCA-883C-3BC21D610656}"/>
                </a:ext>
              </a:extLst>
            </p:cNvPr>
            <p:cNvSpPr/>
            <p:nvPr/>
          </p:nvSpPr>
          <p:spPr>
            <a:xfrm>
              <a:off x="6388738" y="2500175"/>
              <a:ext cx="481619" cy="322071"/>
            </a:xfrm>
            <a:prstGeom prst="rect">
              <a:avLst/>
            </a:prstGeom>
            <a:solidFill>
              <a:srgbClr val="0054A6">
                <a:alpha val="3000"/>
              </a:srgbClr>
            </a:solidFill>
            <a:ln w="12700" algn="ctr">
              <a:solidFill>
                <a:srgbClr val="C00000"/>
              </a:solidFill>
              <a:prstDash val="dash"/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ko-KR" altLang="en-US" sz="1799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DB7E41E9-8768-4515-9EBF-E40FD02250A3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6343502" y="2385582"/>
              <a:ext cx="154271" cy="138640"/>
            </a:xfrm>
            <a:prstGeom prst="ellipse">
              <a:avLst/>
            </a:prstGeom>
            <a:gradFill flip="none" rotWithShape="1">
              <a:gsLst>
                <a:gs pos="59000">
                  <a:srgbClr val="C00000"/>
                </a:gs>
                <a:gs pos="100000">
                  <a:srgbClr val="820000"/>
                </a:gs>
              </a:gsLst>
              <a:path path="circle">
                <a:fillToRect l="100000" t="100000"/>
              </a:path>
              <a:tileRect r="-100000" b="-100000"/>
            </a:gradFill>
          </p:spPr>
          <p:txBody>
            <a:bodyPr wrap="square" lIns="0" tIns="0" rIns="0" bIns="0" rtlCol="0" anchor="b">
              <a:normAutofit fontScale="92500" lnSpcReduction="10000"/>
            </a:bodyPr>
            <a:lstStyle/>
            <a:p>
              <a:pPr algn="ctr"/>
              <a:r>
                <a:rPr lang="en-US" altLang="ko-KR" sz="8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2</a:t>
              </a:r>
              <a:endParaRPr lang="ko-KR" altLang="en-US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8885509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>
            <a:extLst>
              <a:ext uri="{FF2B5EF4-FFF2-40B4-BE49-F238E27FC236}">
                <a16:creationId xmlns:a16="http://schemas.microsoft.com/office/drawing/2014/main" id="{FB8324E3-6787-4BC4-B4A2-6BEA5F174AD4}"/>
              </a:ext>
            </a:extLst>
          </p:cNvPr>
          <p:cNvGrpSpPr/>
          <p:nvPr/>
        </p:nvGrpSpPr>
        <p:grpSpPr>
          <a:xfrm>
            <a:off x="2364823" y="2401635"/>
            <a:ext cx="5564860" cy="1423768"/>
            <a:chOff x="681069" y="3524739"/>
            <a:chExt cx="5564860" cy="1423768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A47E2683-836A-4299-A580-A7E08B9D60D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0437" y="3524739"/>
              <a:ext cx="2120353" cy="568640"/>
            </a:xfrm>
            <a:prstGeom prst="rect">
              <a:avLst/>
            </a:prstGeom>
          </p:spPr>
        </p:pic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33F3982A-5B44-41E8-A62A-6C23FCEE27BA}"/>
                </a:ext>
              </a:extLst>
            </p:cNvPr>
            <p:cNvGrpSpPr/>
            <p:nvPr/>
          </p:nvGrpSpPr>
          <p:grpSpPr>
            <a:xfrm>
              <a:off x="681069" y="4274721"/>
              <a:ext cx="5564860" cy="673786"/>
              <a:chOff x="1807827" y="4543853"/>
              <a:chExt cx="5564860" cy="673786"/>
            </a:xfrm>
          </p:grpSpPr>
          <p:cxnSp>
            <p:nvCxnSpPr>
              <p:cNvPr id="9" name="직선 연결선 8">
                <a:extLst>
                  <a:ext uri="{FF2B5EF4-FFF2-40B4-BE49-F238E27FC236}">
                    <a16:creationId xmlns:a16="http://schemas.microsoft.com/office/drawing/2014/main" id="{8295C2D8-6C6A-4490-B98C-8050677503EE}"/>
                  </a:ext>
                </a:extLst>
              </p:cNvPr>
              <p:cNvCxnSpPr>
                <a:cxnSpLocks/>
              </p:cNvCxnSpPr>
              <p:nvPr/>
            </p:nvCxnSpPr>
            <p:spPr>
              <a:xfrm rot="10800000" flipH="1">
                <a:off x="3114383" y="4543853"/>
                <a:ext cx="2951747" cy="0"/>
              </a:xfrm>
              <a:prstGeom prst="line">
                <a:avLst/>
              </a:prstGeom>
              <a:ln w="38100" cmpd="sng">
                <a:solidFill>
                  <a:srgbClr val="7BBD27"/>
                </a:solidFill>
                <a:prstDash val="solid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D167600-5864-4E48-9039-7806A74FCA43}"/>
                  </a:ext>
                </a:extLst>
              </p:cNvPr>
              <p:cNvSpPr txBox="1"/>
              <p:nvPr/>
            </p:nvSpPr>
            <p:spPr>
              <a:xfrm>
                <a:off x="1807827" y="4725196"/>
                <a:ext cx="5564860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ko-KR" altLang="en-US" sz="3200" b="1" spc="-150" dirty="0" smtClean="0">
                    <a:solidFill>
                      <a:srgbClr val="00633A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감사합니다</a:t>
                </a:r>
                <a:r>
                  <a:rPr lang="en-US" altLang="ko-KR" sz="3200" b="1" spc="-150" dirty="0" smtClean="0">
                    <a:solidFill>
                      <a:srgbClr val="00633A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.</a:t>
                </a:r>
                <a:endParaRPr lang="ko-KR" altLang="en-US" sz="3200" b="1" spc="-150" dirty="0">
                  <a:solidFill>
                    <a:srgbClr val="00633A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13395344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7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6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23089</TotalTime>
  <Words>6630</Words>
  <Application>Microsoft Office PowerPoint</Application>
  <PresentationFormat>사용자 지정</PresentationFormat>
  <Paragraphs>1560</Paragraphs>
  <Slides>86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4</vt:i4>
      </vt:variant>
      <vt:variant>
        <vt:lpstr>슬라이드 제목</vt:lpstr>
      </vt:variant>
      <vt:variant>
        <vt:i4>86</vt:i4>
      </vt:variant>
    </vt:vector>
  </HeadingPairs>
  <TitlesOfParts>
    <vt:vector size="96" baseType="lpstr">
      <vt:lpstr>Times New Roman</vt:lpstr>
      <vt:lpstr>나눔고딕</vt:lpstr>
      <vt:lpstr>Arial</vt:lpstr>
      <vt:lpstr>맑은 고딕</vt:lpstr>
      <vt:lpstr>나눔고딕 ExtraBold</vt:lpstr>
      <vt:lpstr>Wingdings</vt:lpstr>
      <vt:lpstr>디자인 사용자 지정</vt:lpstr>
      <vt:lpstr>5_디자인 사용자 지정</vt:lpstr>
      <vt:lpstr>7_디자인 사용자 지정</vt:lpstr>
      <vt:lpstr>6_디자인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acanet120</dc:creator>
  <cp:lastModifiedBy>Hewlett-Packard Company</cp:lastModifiedBy>
  <cp:revision>1000</cp:revision>
  <dcterms:created xsi:type="dcterms:W3CDTF">2018-02-19T06:19:09Z</dcterms:created>
  <dcterms:modified xsi:type="dcterms:W3CDTF">2019-12-13T01:14:28Z</dcterms:modified>
</cp:coreProperties>
</file>