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1" r:id="rId2"/>
    <p:sldId id="269" r:id="rId3"/>
    <p:sldId id="272" r:id="rId4"/>
  </p:sldIdLst>
  <p:sldSz cx="9144000" cy="6858000" type="screen4x3"/>
  <p:notesSz cx="6858000" cy="9144000"/>
  <p:custDataLst>
    <p:tags r:id="rId6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8D2D0C-A48F-4DD4-9E20-8CC4BDF4411A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92976-7E02-4566-B7AA-58F296B02C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835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BF07B-D887-4464-866E-AE4E1D620686}" type="datetimeFigureOut">
              <a:rPr lang="ko-KR" altLang="en-US" smtClean="0"/>
              <a:pPr/>
              <a:t>2019-01-07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tclinic.com/univ/wsu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6"/>
          <p:cNvSpPr txBox="1">
            <a:spLocks noChangeArrowheads="1"/>
          </p:cNvSpPr>
          <p:nvPr/>
        </p:nvSpPr>
        <p:spPr bwMode="auto">
          <a:xfrm>
            <a:off x="199591" y="980728"/>
            <a:ext cx="8711039" cy="403187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n-US" altLang="ko-KR" dirty="0" smtClean="0">
              <a:latin typeface="+mn-ea"/>
            </a:endParaRPr>
          </a:p>
          <a:p>
            <a:pPr marL="228600" indent="-228600">
              <a:buAutoNum type="arabicPeriod"/>
            </a:pPr>
            <a:r>
              <a:rPr lang="ko-KR" altLang="en-US" dirty="0" smtClean="0">
                <a:latin typeface="+mn-ea"/>
              </a:rPr>
              <a:t>인터넷 </a:t>
            </a:r>
            <a:r>
              <a:rPr lang="ko-KR" altLang="en-US" dirty="0" smtClean="0">
                <a:latin typeface="+mn-ea"/>
              </a:rPr>
              <a:t>주소 창에서 </a:t>
            </a:r>
            <a:endParaRPr lang="en-US" altLang="ko-KR" dirty="0" smtClean="0">
              <a:latin typeface="+mn-ea"/>
            </a:endParaRPr>
          </a:p>
          <a:p>
            <a:pPr marL="228600" indent="-228600"/>
            <a:r>
              <a:rPr lang="en-US" altLang="ko-KR" b="1" dirty="0" smtClean="0">
                <a:latin typeface="+mn-ea"/>
              </a:rPr>
              <a:t>    </a:t>
            </a:r>
            <a:r>
              <a:rPr lang="en-US" altLang="ko-KR" sz="4000" b="1" dirty="0" smtClean="0">
                <a:latin typeface="+mn-ea"/>
                <a:hlinkClick r:id="rId3"/>
              </a:rPr>
              <a:t>www.testclinic.com/univ/wsu</a:t>
            </a: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입력</a:t>
            </a:r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b="1" dirty="0">
              <a:latin typeface="+mn-ea"/>
            </a:endParaRPr>
          </a:p>
          <a:p>
            <a:pPr marL="228600" indent="-228600"/>
            <a:endParaRPr lang="en-US" altLang="ko-KR" b="1" dirty="0" smtClean="0">
              <a:latin typeface="+mn-ea"/>
            </a:endParaRPr>
          </a:p>
          <a:p>
            <a:pPr marL="228600" indent="-228600"/>
            <a:r>
              <a:rPr lang="en-US" altLang="ko-KR" b="1" dirty="0" smtClean="0">
                <a:latin typeface="+mn-ea"/>
              </a:rPr>
              <a:t>2. </a:t>
            </a:r>
            <a:r>
              <a:rPr lang="ko-KR" altLang="en-US" b="1" dirty="0" smtClean="0">
                <a:latin typeface="+mn-ea"/>
              </a:rPr>
              <a:t>선택항목에서 </a:t>
            </a:r>
            <a:r>
              <a:rPr lang="ko-KR" altLang="en-US" b="1" dirty="0" err="1" smtClean="0">
                <a:latin typeface="+mn-ea"/>
              </a:rPr>
              <a:t>토익</a:t>
            </a:r>
            <a:r>
              <a:rPr lang="ko-KR" altLang="en-US" b="1" dirty="0" smtClean="0">
                <a:latin typeface="+mn-ea"/>
              </a:rPr>
              <a:t> 선택</a:t>
            </a:r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dirty="0" smtClean="0">
              <a:latin typeface="+mn-ea"/>
            </a:endParaRPr>
          </a:p>
          <a:p>
            <a:pPr marL="342900" indent="-342900">
              <a:buAutoNum type="arabicPeriod" startAt="3"/>
            </a:pPr>
            <a:r>
              <a:rPr lang="en-US" altLang="ko-KR" dirty="0" smtClean="0">
                <a:latin typeface="+mn-ea"/>
              </a:rPr>
              <a:t>ID / PW </a:t>
            </a:r>
            <a:r>
              <a:rPr lang="ko-KR" altLang="en-US" dirty="0" smtClean="0">
                <a:latin typeface="+mn-ea"/>
              </a:rPr>
              <a:t>는 모두 자신의 </a:t>
            </a:r>
            <a:r>
              <a:rPr lang="ko-KR" altLang="en-US" b="1" dirty="0" smtClean="0">
                <a:latin typeface="+mn-ea"/>
              </a:rPr>
              <a:t>수험번호</a:t>
            </a:r>
            <a:r>
              <a:rPr lang="ko-KR" altLang="en-US" dirty="0" smtClean="0">
                <a:latin typeface="+mn-ea"/>
              </a:rPr>
              <a:t>입니다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marL="342900" indent="-342900">
              <a:buAutoNum type="arabicPeriod" startAt="3"/>
            </a:pPr>
            <a:endParaRPr lang="en-US" altLang="ko-KR" dirty="0">
              <a:latin typeface="+mn-ea"/>
            </a:endParaRPr>
          </a:p>
          <a:p>
            <a:pPr marL="342900" indent="-342900">
              <a:buAutoNum type="arabicPeriod" startAt="3"/>
            </a:pPr>
            <a:r>
              <a:rPr lang="ko-KR" altLang="en-US" dirty="0" smtClean="0">
                <a:latin typeface="+mn-ea"/>
              </a:rPr>
              <a:t>테스트 응시과정에 응시하기 버튼을 클릭하여 진행</a:t>
            </a:r>
            <a:endParaRPr lang="en-US" altLang="ko-KR" dirty="0" smtClean="0">
              <a:latin typeface="+mn-ea"/>
            </a:endParaRPr>
          </a:p>
          <a:p>
            <a:pPr marL="342900" indent="-342900">
              <a:buAutoNum type="arabicPeriod" startAt="3"/>
            </a:pPr>
            <a:endParaRPr lang="en-US" altLang="ko-KR" dirty="0" smtClean="0">
              <a:latin typeface="+mn-ea"/>
            </a:endParaRPr>
          </a:p>
          <a:p>
            <a:pPr marL="342900" indent="-342900"/>
            <a:endParaRPr lang="en-US" altLang="ko-KR" dirty="0" smtClean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5536" y="404665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a typeface="맑은 고딕" pitchFamily="50" charset="-127"/>
              </a:rPr>
              <a:t>시험 진행 순서</a:t>
            </a:r>
            <a:endParaRPr lang="ko-KR" altLang="en-US" b="1" dirty="0">
              <a:ea typeface="맑은 고딕" pitchFamily="50" charset="-127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66700"/>
            <a:ext cx="9144001" cy="63246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79512" y="116632"/>
            <a:ext cx="5832648" cy="105333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www.testclinic.com/univ/wsu</a:t>
            </a:r>
            <a:endParaRPr lang="en-US" altLang="ko-KR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altLang="ko-K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ID &amp; PW </a:t>
            </a:r>
            <a:r>
              <a:rPr lang="ko-KR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모두 </a:t>
            </a:r>
            <a:r>
              <a:rPr lang="ko-KR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수험번호</a:t>
            </a:r>
            <a:r>
              <a:rPr lang="ko-KR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n-US" altLang="ko-KR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오른쪽 화살표 7"/>
          <p:cNvSpPr/>
          <p:nvPr/>
        </p:nvSpPr>
        <p:spPr>
          <a:xfrm rot="1839284">
            <a:off x="5188041" y="3546972"/>
            <a:ext cx="368334" cy="25777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00" y="542925"/>
            <a:ext cx="11049000" cy="5772150"/>
          </a:xfrm>
          <a:prstGeom prst="rect">
            <a:avLst/>
          </a:prstGeom>
        </p:spPr>
      </p:pic>
      <p:sp>
        <p:nvSpPr>
          <p:cNvPr id="5" name="아래쪽 화살표 4"/>
          <p:cNvSpPr/>
          <p:nvPr/>
        </p:nvSpPr>
        <p:spPr>
          <a:xfrm rot="2914155">
            <a:off x="7014285" y="4153407"/>
            <a:ext cx="576064" cy="832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63c91702-baf4-4bd0-b798-d2a83a456c39.mdb"/>
  <p:tag name="ARS_RESPONSE_PERSONNUM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COLOR_0" val="-12481296"/>
  <p:tag name="ARS_CHARTCOLOR_1" val="-2080758"/>
  <p:tag name="ARS_CHARTCOLOR_2" val="-215999"/>
  <p:tag name="ARS_CHARTCOLOR_3" val="-16423790"/>
  <p:tag name="ARS_CHARTCOLOR_4" val="-4210753"/>
  <p:tag name="ARS_CHARTCOLOR_5" val="-15058071"/>
  <p:tag name="ARS_CHARTCOLOR_6" val="-7294"/>
  <p:tag name="ARS_CHARTCOLOR_7" val="-15557411"/>
  <p:tag name="ARS_CHARTCOLOR_8" val="-3511477"/>
  <p:tag name="ARS_CHARTCOLOR_9" val="-16753445"/>
  <p:tag name="ARS_SLIDE_ISRESPONSED" val="1"/>
  <p:tag name="ARS_SLIDE_DUENO" val="30"/>
  <p:tag name="ARS_SLIDE_PARTICIPANTNUM" val="30"/>
  <p:tag name="ARS_SLIDE_SUBMITNUM" val="0"/>
  <p:tag name="ARS_SLIDE_CORRECTNUM" val="0"/>
  <p:tag name="ARS_SLIDE_VOTEMEAN" val="0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34</Words>
  <Application>Microsoft Office PowerPoint</Application>
  <PresentationFormat>화면 슬라이드 쇼(4:3)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pacom</dc:creator>
  <cp:lastModifiedBy>Windows 사용자</cp:lastModifiedBy>
  <cp:revision>45</cp:revision>
  <dcterms:created xsi:type="dcterms:W3CDTF">2012-07-03T04:57:34Z</dcterms:created>
  <dcterms:modified xsi:type="dcterms:W3CDTF">2019-01-07T05:18:42Z</dcterms:modified>
</cp:coreProperties>
</file>